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9" r:id="rId5"/>
    <p:sldId id="294" r:id="rId6"/>
    <p:sldId id="295" r:id="rId7"/>
    <p:sldId id="287" r:id="rId8"/>
    <p:sldId id="292" r:id="rId9"/>
    <p:sldId id="288" r:id="rId10"/>
    <p:sldId id="289" r:id="rId11"/>
    <p:sldId id="293" r:id="rId12"/>
    <p:sldId id="296" r:id="rId13"/>
    <p:sldId id="297" r:id="rId14"/>
    <p:sldId id="282" r:id="rId15"/>
    <p:sldId id="298" r:id="rId16"/>
    <p:sldId id="284"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11DE4B-258D-B0EE-E264-E0987F37568D}" name="Yogesh Rasal" initials="YR" userId="7a1e442f48eb989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B6C343-4B71-4021-BB53-4D141B900C2B}" v="283" dt="2023-05-27T21:27:40.122"/>
    <p1510:client id="{9EFA3067-F8E1-4B22-B03A-E99198BCE895}" v="392" dt="2023-05-27T08:53:20.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0" d="100"/>
          <a:sy n="110"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EFA3067-F8E1-4B22-B03A-E99198BCE895}"/>
    <pc:docChg chg="modSld">
      <pc:chgData name="" userId="" providerId="" clId="Web-{9EFA3067-F8E1-4B22-B03A-E99198BCE895}" dt="2023-05-27T08:53:20.210" v="0" actId="20577"/>
      <pc:docMkLst>
        <pc:docMk/>
      </pc:docMkLst>
      <pc:sldChg chg="modSp">
        <pc:chgData name="" userId="" providerId="" clId="Web-{9EFA3067-F8E1-4B22-B03A-E99198BCE895}" dt="2023-05-27T08:53:20.210" v="0" actId="20577"/>
        <pc:sldMkLst>
          <pc:docMk/>
          <pc:sldMk cId="878454211" sldId="282"/>
        </pc:sldMkLst>
        <pc:spChg chg="mod">
          <ac:chgData name="" userId="" providerId="" clId="Web-{9EFA3067-F8E1-4B22-B03A-E99198BCE895}" dt="2023-05-27T08:53:20.210" v="0" actId="20577"/>
          <ac:spMkLst>
            <pc:docMk/>
            <pc:sldMk cId="878454211" sldId="282"/>
            <ac:spMk id="3" creationId="{49E696F0-5AA6-C652-6025-92911390F355}"/>
          </ac:spMkLst>
        </pc:spChg>
      </pc:sldChg>
    </pc:docChg>
  </pc:docChgLst>
  <pc:docChgLst>
    <pc:chgData name="Rasal, Yogesh" userId="S::yogesh.rasal@here.com::58c157a1-41a5-424f-a5f1-a8d432a7849d" providerId="AD" clId="Web-{9EFA3067-F8E1-4B22-B03A-E99198BCE895}"/>
    <pc:docChg chg="addSld delSld modSld sldOrd">
      <pc:chgData name="Rasal, Yogesh" userId="S::yogesh.rasal@here.com::58c157a1-41a5-424f-a5f1-a8d432a7849d" providerId="AD" clId="Web-{9EFA3067-F8E1-4B22-B03A-E99198BCE895}" dt="2023-05-27T08:07:32.994" v="384" actId="20577"/>
      <pc:docMkLst>
        <pc:docMk/>
      </pc:docMkLst>
      <pc:sldChg chg="del">
        <pc:chgData name="Rasal, Yogesh" userId="S::yogesh.rasal@here.com::58c157a1-41a5-424f-a5f1-a8d432a7849d" providerId="AD" clId="Web-{9EFA3067-F8E1-4B22-B03A-E99198BCE895}" dt="2023-05-27T07:11:48.134" v="286"/>
        <pc:sldMkLst>
          <pc:docMk/>
          <pc:sldMk cId="690154251" sldId="281"/>
        </pc:sldMkLst>
      </pc:sldChg>
      <pc:sldChg chg="modSp">
        <pc:chgData name="Rasal, Yogesh" userId="S::yogesh.rasal@here.com::58c157a1-41a5-424f-a5f1-a8d432a7849d" providerId="AD" clId="Web-{9EFA3067-F8E1-4B22-B03A-E99198BCE895}" dt="2023-05-27T08:07:32.994" v="384" actId="20577"/>
        <pc:sldMkLst>
          <pc:docMk/>
          <pc:sldMk cId="878454211" sldId="282"/>
        </pc:sldMkLst>
        <pc:spChg chg="mod">
          <ac:chgData name="Rasal, Yogesh" userId="S::yogesh.rasal@here.com::58c157a1-41a5-424f-a5f1-a8d432a7849d" providerId="AD" clId="Web-{9EFA3067-F8E1-4B22-B03A-E99198BCE895}" dt="2023-05-27T07:10:06.972" v="284" actId="20577"/>
          <ac:spMkLst>
            <pc:docMk/>
            <pc:sldMk cId="878454211" sldId="282"/>
            <ac:spMk id="2" creationId="{EDA87095-995D-B0DB-ECB9-481419557EFF}"/>
          </ac:spMkLst>
        </pc:spChg>
        <pc:spChg chg="mod">
          <ac:chgData name="Rasal, Yogesh" userId="S::yogesh.rasal@here.com::58c157a1-41a5-424f-a5f1-a8d432a7849d" providerId="AD" clId="Web-{9EFA3067-F8E1-4B22-B03A-E99198BCE895}" dt="2023-05-27T08:07:32.994" v="384" actId="20577"/>
          <ac:spMkLst>
            <pc:docMk/>
            <pc:sldMk cId="878454211" sldId="282"/>
            <ac:spMk id="3" creationId="{49E696F0-5AA6-C652-6025-92911390F355}"/>
          </ac:spMkLst>
        </pc:spChg>
      </pc:sldChg>
      <pc:sldChg chg="del">
        <pc:chgData name="Rasal, Yogesh" userId="S::yogesh.rasal@here.com::58c157a1-41a5-424f-a5f1-a8d432a7849d" providerId="AD" clId="Web-{9EFA3067-F8E1-4B22-B03A-E99198BCE895}" dt="2023-05-27T07:09:14.531" v="262"/>
        <pc:sldMkLst>
          <pc:docMk/>
          <pc:sldMk cId="2216979373" sldId="283"/>
        </pc:sldMkLst>
      </pc:sldChg>
      <pc:sldChg chg="addSp delSp modSp delCm">
        <pc:chgData name="Rasal, Yogesh" userId="S::yogesh.rasal@here.com::58c157a1-41a5-424f-a5f1-a8d432a7849d" providerId="AD" clId="Web-{9EFA3067-F8E1-4B22-B03A-E99198BCE895}" dt="2023-05-27T07:17:37.860" v="291" actId="1076"/>
        <pc:sldMkLst>
          <pc:docMk/>
          <pc:sldMk cId="1321476433" sldId="284"/>
        </pc:sldMkLst>
        <pc:spChg chg="mod">
          <ac:chgData name="Rasal, Yogesh" userId="S::yogesh.rasal@here.com::58c157a1-41a5-424f-a5f1-a8d432a7849d" providerId="AD" clId="Web-{9EFA3067-F8E1-4B22-B03A-E99198BCE895}" dt="2023-05-27T07:09:24.985" v="263" actId="1076"/>
          <ac:spMkLst>
            <pc:docMk/>
            <pc:sldMk cId="1321476433" sldId="284"/>
            <ac:spMk id="2" creationId="{7C69CF99-FEB6-5CB4-DA19-9304EFA56B32}"/>
          </ac:spMkLst>
        </pc:spChg>
        <pc:spChg chg="mod">
          <ac:chgData name="Rasal, Yogesh" userId="S::yogesh.rasal@here.com::58c157a1-41a5-424f-a5f1-a8d432a7849d" providerId="AD" clId="Web-{9EFA3067-F8E1-4B22-B03A-E99198BCE895}" dt="2023-05-27T07:05:51.924" v="236" actId="20577"/>
          <ac:spMkLst>
            <pc:docMk/>
            <pc:sldMk cId="1321476433" sldId="284"/>
            <ac:spMk id="3" creationId="{18FD5EA7-99B4-E98E-E357-764FF2F95468}"/>
          </ac:spMkLst>
        </pc:spChg>
        <pc:picChg chg="del">
          <ac:chgData name="Rasal, Yogesh" userId="S::yogesh.rasal@here.com::58c157a1-41a5-424f-a5f1-a8d432a7849d" providerId="AD" clId="Web-{9EFA3067-F8E1-4B22-B03A-E99198BCE895}" dt="2023-05-27T07:05:57.956" v="239"/>
          <ac:picMkLst>
            <pc:docMk/>
            <pc:sldMk cId="1321476433" sldId="284"/>
            <ac:picMk id="4" creationId="{196611F0-CA79-33E5-D81A-BED5B9FF00A2}"/>
          </ac:picMkLst>
        </pc:picChg>
        <pc:picChg chg="add mod">
          <ac:chgData name="Rasal, Yogesh" userId="S::yogesh.rasal@here.com::58c157a1-41a5-424f-a5f1-a8d432a7849d" providerId="AD" clId="Web-{9EFA3067-F8E1-4B22-B03A-E99198BCE895}" dt="2023-05-27T07:17:37.860" v="291" actId="1076"/>
          <ac:picMkLst>
            <pc:docMk/>
            <pc:sldMk cId="1321476433" sldId="284"/>
            <ac:picMk id="5" creationId="{11C838B2-0C57-3B0C-49BB-272608258348}"/>
          </ac:picMkLst>
        </pc:picChg>
        <pc:picChg chg="del">
          <ac:chgData name="Rasal, Yogesh" userId="S::yogesh.rasal@here.com::58c157a1-41a5-424f-a5f1-a8d432a7849d" providerId="AD" clId="Web-{9EFA3067-F8E1-4B22-B03A-E99198BCE895}" dt="2023-05-27T07:05:55.128" v="237"/>
          <ac:picMkLst>
            <pc:docMk/>
            <pc:sldMk cId="1321476433" sldId="284"/>
            <ac:picMk id="6" creationId="{6C103E5C-2666-90E4-9237-2103AC2FE185}"/>
          </ac:picMkLst>
        </pc:picChg>
        <pc:picChg chg="del">
          <ac:chgData name="Rasal, Yogesh" userId="S::yogesh.rasal@here.com::58c157a1-41a5-424f-a5f1-a8d432a7849d" providerId="AD" clId="Web-{9EFA3067-F8E1-4B22-B03A-E99198BCE895}" dt="2023-05-27T07:05:56.471" v="238"/>
          <ac:picMkLst>
            <pc:docMk/>
            <pc:sldMk cId="1321476433" sldId="284"/>
            <ac:picMk id="8" creationId="{88ECA29B-535B-2956-0080-ABEFDBF7F68D}"/>
          </ac:picMkLst>
        </pc:picChg>
        <pc:extLst>
          <p:ext xmlns:p="http://schemas.openxmlformats.org/presentationml/2006/main" uri="{D6D511B9-2390-475A-947B-AFAB55BFBCF1}">
            <pc226:cmChg xmlns:pc226="http://schemas.microsoft.com/office/powerpoint/2022/06/main/command" chg="del">
              <pc226:chgData name="Rasal, Yogesh" userId="S::yogesh.rasal@here.com::58c157a1-41a5-424f-a5f1-a8d432a7849d" providerId="AD" clId="Web-{9EFA3067-F8E1-4B22-B03A-E99198BCE895}" dt="2023-05-27T07:06:19.348" v="241"/>
              <pc2:cmMkLst xmlns:pc2="http://schemas.microsoft.com/office/powerpoint/2019/9/main/command">
                <pc:docMk/>
                <pc:sldMk cId="1321476433" sldId="284"/>
                <pc2:cmMk id="{B7284944-8C29-460D-A412-8D4F429B3655}"/>
              </pc2:cmMkLst>
            </pc226:cmChg>
          </p:ext>
        </pc:extLst>
      </pc:sldChg>
      <pc:sldChg chg="modSp">
        <pc:chgData name="Rasal, Yogesh" userId="S::yogesh.rasal@here.com::58c157a1-41a5-424f-a5f1-a8d432a7849d" providerId="AD" clId="Web-{9EFA3067-F8E1-4B22-B03A-E99198BCE895}" dt="2023-05-27T07:39:57.134" v="337" actId="20577"/>
        <pc:sldMkLst>
          <pc:docMk/>
          <pc:sldMk cId="4198761189" sldId="287"/>
        </pc:sldMkLst>
        <pc:spChg chg="mod">
          <ac:chgData name="Rasal, Yogesh" userId="S::yogesh.rasal@here.com::58c157a1-41a5-424f-a5f1-a8d432a7849d" providerId="AD" clId="Web-{9EFA3067-F8E1-4B22-B03A-E99198BCE895}" dt="2023-05-27T07:31:39.023" v="294" actId="20577"/>
          <ac:spMkLst>
            <pc:docMk/>
            <pc:sldMk cId="4198761189" sldId="287"/>
            <ac:spMk id="2" creationId="{92A7508D-1998-B264-14CD-034362E5B566}"/>
          </ac:spMkLst>
        </pc:spChg>
        <pc:spChg chg="mod">
          <ac:chgData name="Rasal, Yogesh" userId="S::yogesh.rasal@here.com::58c157a1-41a5-424f-a5f1-a8d432a7849d" providerId="AD" clId="Web-{9EFA3067-F8E1-4B22-B03A-E99198BCE895}" dt="2023-05-27T07:39:57.134" v="337" actId="20577"/>
          <ac:spMkLst>
            <pc:docMk/>
            <pc:sldMk cId="4198761189" sldId="287"/>
            <ac:spMk id="3" creationId="{5F7BF129-A7AE-DD4F-317A-E0312CB21A81}"/>
          </ac:spMkLst>
        </pc:spChg>
      </pc:sldChg>
      <pc:sldChg chg="del ord">
        <pc:chgData name="Rasal, Yogesh" userId="S::yogesh.rasal@here.com::58c157a1-41a5-424f-a5f1-a8d432a7849d" providerId="AD" clId="Web-{9EFA3067-F8E1-4B22-B03A-E99198BCE895}" dt="2023-05-27T06:42:29.753" v="132"/>
        <pc:sldMkLst>
          <pc:docMk/>
          <pc:sldMk cId="1958690228" sldId="290"/>
        </pc:sldMkLst>
      </pc:sldChg>
      <pc:sldChg chg="addSp delSp modSp">
        <pc:chgData name="Rasal, Yogesh" userId="S::yogesh.rasal@here.com::58c157a1-41a5-424f-a5f1-a8d432a7849d" providerId="AD" clId="Web-{9EFA3067-F8E1-4B22-B03A-E99198BCE895}" dt="2023-05-27T07:58:56.946" v="370" actId="14100"/>
        <pc:sldMkLst>
          <pc:docMk/>
          <pc:sldMk cId="107410075" sldId="296"/>
        </pc:sldMkLst>
        <pc:spChg chg="mod">
          <ac:chgData name="Rasal, Yogesh" userId="S::yogesh.rasal@here.com::58c157a1-41a5-424f-a5f1-a8d432a7849d" providerId="AD" clId="Web-{9EFA3067-F8E1-4B22-B03A-E99198BCE895}" dt="2023-05-27T06:06:19.049" v="3" actId="1076"/>
          <ac:spMkLst>
            <pc:docMk/>
            <pc:sldMk cId="107410075" sldId="296"/>
            <ac:spMk id="2" creationId="{30052A02-2E60-9E2E-6F1B-F08D80A7C621}"/>
          </ac:spMkLst>
        </pc:spChg>
        <pc:spChg chg="del">
          <ac:chgData name="Rasal, Yogesh" userId="S::yogesh.rasal@here.com::58c157a1-41a5-424f-a5f1-a8d432a7849d" providerId="AD" clId="Web-{9EFA3067-F8E1-4B22-B03A-E99198BCE895}" dt="2023-05-27T06:11:27.303" v="6"/>
          <ac:spMkLst>
            <pc:docMk/>
            <pc:sldMk cId="107410075" sldId="296"/>
            <ac:spMk id="3" creationId="{F5C57B2F-334B-F344-B47F-F7FBB32E67B9}"/>
          </ac:spMkLst>
        </pc:spChg>
        <pc:spChg chg="del">
          <ac:chgData name="Rasal, Yogesh" userId="S::yogesh.rasal@here.com::58c157a1-41a5-424f-a5f1-a8d432a7849d" providerId="AD" clId="Web-{9EFA3067-F8E1-4B22-B03A-E99198BCE895}" dt="2023-05-27T06:10:51.488" v="4"/>
          <ac:spMkLst>
            <pc:docMk/>
            <pc:sldMk cId="107410075" sldId="296"/>
            <ac:spMk id="4" creationId="{8DD280ED-1AFA-EF3D-DD1C-00C77052F9F7}"/>
          </ac:spMkLst>
        </pc:spChg>
        <pc:spChg chg="add del mod">
          <ac:chgData name="Rasal, Yogesh" userId="S::yogesh.rasal@here.com::58c157a1-41a5-424f-a5f1-a8d432a7849d" providerId="AD" clId="Web-{9EFA3067-F8E1-4B22-B03A-E99198BCE895}" dt="2023-05-27T06:13:58.125" v="14"/>
          <ac:spMkLst>
            <pc:docMk/>
            <pc:sldMk cId="107410075" sldId="296"/>
            <ac:spMk id="10" creationId="{798C5A68-5A29-84C8-B04E-FD0396659DCD}"/>
          </ac:spMkLst>
        </pc:spChg>
        <pc:spChg chg="add del mod">
          <ac:chgData name="Rasal, Yogesh" userId="S::yogesh.rasal@here.com::58c157a1-41a5-424f-a5f1-a8d432a7849d" providerId="AD" clId="Web-{9EFA3067-F8E1-4B22-B03A-E99198BCE895}" dt="2023-05-27T06:13:07.919" v="12"/>
          <ac:spMkLst>
            <pc:docMk/>
            <pc:sldMk cId="107410075" sldId="296"/>
            <ac:spMk id="12" creationId="{03C7376C-34CC-B982-6738-88129D9A772B}"/>
          </ac:spMkLst>
        </pc:spChg>
        <pc:picChg chg="add mod">
          <ac:chgData name="Rasal, Yogesh" userId="S::yogesh.rasal@here.com::58c157a1-41a5-424f-a5f1-a8d432a7849d" providerId="AD" clId="Web-{9EFA3067-F8E1-4B22-B03A-E99198BCE895}" dt="2023-05-27T07:55:36.105" v="349" actId="1076"/>
          <ac:picMkLst>
            <pc:docMk/>
            <pc:sldMk cId="107410075" sldId="296"/>
            <ac:picMk id="6" creationId="{5473786A-0BC2-06DF-8E09-4B9F298AFAC9}"/>
          </ac:picMkLst>
        </pc:picChg>
        <pc:picChg chg="add del mod ord">
          <ac:chgData name="Rasal, Yogesh" userId="S::yogesh.rasal@here.com::58c157a1-41a5-424f-a5f1-a8d432a7849d" providerId="AD" clId="Web-{9EFA3067-F8E1-4B22-B03A-E99198BCE895}" dt="2023-05-27T06:12:25.228" v="11"/>
          <ac:picMkLst>
            <pc:docMk/>
            <pc:sldMk cId="107410075" sldId="296"/>
            <ac:picMk id="7" creationId="{91E79CBD-13A3-FD6D-8721-D2534507FA8B}"/>
          </ac:picMkLst>
        </pc:picChg>
        <pc:picChg chg="add del mod ord">
          <ac:chgData name="Rasal, Yogesh" userId="S::yogesh.rasal@here.com::58c157a1-41a5-424f-a5f1-a8d432a7849d" providerId="AD" clId="Web-{9EFA3067-F8E1-4B22-B03A-E99198BCE895}" dt="2023-05-27T06:12:23.775" v="10"/>
          <ac:picMkLst>
            <pc:docMk/>
            <pc:sldMk cId="107410075" sldId="296"/>
            <ac:picMk id="8" creationId="{13D39A6A-56C2-E05C-C96F-0A6F831B6730}"/>
          </ac:picMkLst>
        </pc:picChg>
        <pc:picChg chg="add mod ord">
          <ac:chgData name="Rasal, Yogesh" userId="S::yogesh.rasal@here.com::58c157a1-41a5-424f-a5f1-a8d432a7849d" providerId="AD" clId="Web-{9EFA3067-F8E1-4B22-B03A-E99198BCE895}" dt="2023-05-27T07:58:56.946" v="370" actId="14100"/>
          <ac:picMkLst>
            <pc:docMk/>
            <pc:sldMk cId="107410075" sldId="296"/>
            <ac:picMk id="13" creationId="{AA7E897A-57F4-9090-BF38-604D29D3A00E}"/>
          </ac:picMkLst>
        </pc:picChg>
        <pc:picChg chg="add mod ord">
          <ac:chgData name="Rasal, Yogesh" userId="S::yogesh.rasal@here.com::58c157a1-41a5-424f-a5f1-a8d432a7849d" providerId="AD" clId="Web-{9EFA3067-F8E1-4B22-B03A-E99198BCE895}" dt="2023-05-27T07:58:52.414" v="369" actId="14100"/>
          <ac:picMkLst>
            <pc:docMk/>
            <pc:sldMk cId="107410075" sldId="296"/>
            <ac:picMk id="14" creationId="{C59FC357-11EA-E0C1-C488-4A4FBAECE15F}"/>
          </ac:picMkLst>
        </pc:picChg>
      </pc:sldChg>
      <pc:sldChg chg="addSp delSp modSp new">
        <pc:chgData name="Rasal, Yogesh" userId="S::yogesh.rasal@here.com::58c157a1-41a5-424f-a5f1-a8d432a7849d" providerId="AD" clId="Web-{9EFA3067-F8E1-4B22-B03A-E99198BCE895}" dt="2023-05-27T07:59:57.200" v="379" actId="14100"/>
        <pc:sldMkLst>
          <pc:docMk/>
          <pc:sldMk cId="1850178898" sldId="297"/>
        </pc:sldMkLst>
        <pc:spChg chg="del">
          <ac:chgData name="Rasal, Yogesh" userId="S::yogesh.rasal@here.com::58c157a1-41a5-424f-a5f1-a8d432a7849d" providerId="AD" clId="Web-{9EFA3067-F8E1-4B22-B03A-E99198BCE895}" dt="2023-05-27T06:14:51.097" v="17"/>
          <ac:spMkLst>
            <pc:docMk/>
            <pc:sldMk cId="1850178898" sldId="297"/>
            <ac:spMk id="3" creationId="{4F1602DB-F639-C1C0-3D56-310CD4D8BB67}"/>
          </ac:spMkLst>
        </pc:spChg>
        <pc:spChg chg="del">
          <ac:chgData name="Rasal, Yogesh" userId="S::yogesh.rasal@here.com::58c157a1-41a5-424f-a5f1-a8d432a7849d" providerId="AD" clId="Web-{9EFA3067-F8E1-4B22-B03A-E99198BCE895}" dt="2023-05-27T06:15:16.724" v="19"/>
          <ac:spMkLst>
            <pc:docMk/>
            <pc:sldMk cId="1850178898" sldId="297"/>
            <ac:spMk id="4" creationId="{6B9C234D-EB78-9A73-27C7-C5855C458B23}"/>
          </ac:spMkLst>
        </pc:spChg>
        <pc:picChg chg="add mod ord">
          <ac:chgData name="Rasal, Yogesh" userId="S::yogesh.rasal@here.com::58c157a1-41a5-424f-a5f1-a8d432a7849d" providerId="AD" clId="Web-{9EFA3067-F8E1-4B22-B03A-E99198BCE895}" dt="2023-05-27T07:59:34.120" v="374" actId="14100"/>
          <ac:picMkLst>
            <pc:docMk/>
            <pc:sldMk cId="1850178898" sldId="297"/>
            <ac:picMk id="5" creationId="{E59177D9-1DF1-F5A2-E36B-1511CD5B2EFE}"/>
          </ac:picMkLst>
        </pc:picChg>
        <pc:picChg chg="add mod ord">
          <ac:chgData name="Rasal, Yogesh" userId="S::yogesh.rasal@here.com::58c157a1-41a5-424f-a5f1-a8d432a7849d" providerId="AD" clId="Web-{9EFA3067-F8E1-4B22-B03A-E99198BCE895}" dt="2023-05-27T07:59:40.980" v="375" actId="14100"/>
          <ac:picMkLst>
            <pc:docMk/>
            <pc:sldMk cId="1850178898" sldId="297"/>
            <ac:picMk id="6" creationId="{9D78B9EE-4568-6D7D-962A-6915255E4D74}"/>
          </ac:picMkLst>
        </pc:picChg>
        <pc:picChg chg="add mod">
          <ac:chgData name="Rasal, Yogesh" userId="S::yogesh.rasal@here.com::58c157a1-41a5-424f-a5f1-a8d432a7849d" providerId="AD" clId="Web-{9EFA3067-F8E1-4B22-B03A-E99198BCE895}" dt="2023-05-27T07:59:57.200" v="379" actId="14100"/>
          <ac:picMkLst>
            <pc:docMk/>
            <pc:sldMk cId="1850178898" sldId="297"/>
            <ac:picMk id="7" creationId="{8C3D88BE-DA23-74BA-32CE-E5137EF3B359}"/>
          </ac:picMkLst>
        </pc:picChg>
      </pc:sldChg>
      <pc:sldChg chg="addSp modSp new mod modClrScheme chgLayout">
        <pc:chgData name="Rasal, Yogesh" userId="S::yogesh.rasal@here.com::58c157a1-41a5-424f-a5f1-a8d432a7849d" providerId="AD" clId="Web-{9EFA3067-F8E1-4B22-B03A-E99198BCE895}" dt="2023-05-27T07:08:42.263" v="261" actId="20577"/>
        <pc:sldMkLst>
          <pc:docMk/>
          <pc:sldMk cId="406196361" sldId="298"/>
        </pc:sldMkLst>
        <pc:spChg chg="add mod">
          <ac:chgData name="Rasal, Yogesh" userId="S::yogesh.rasal@here.com::58c157a1-41a5-424f-a5f1-a8d432a7849d" providerId="AD" clId="Web-{9EFA3067-F8E1-4B22-B03A-E99198BCE895}" dt="2023-05-27T07:08:42.263" v="261" actId="20577"/>
          <ac:spMkLst>
            <pc:docMk/>
            <pc:sldMk cId="406196361" sldId="298"/>
            <ac:spMk id="2" creationId="{50F7D79A-2473-D7F2-2213-63441933E710}"/>
          </ac:spMkLst>
        </pc:spChg>
        <pc:spChg chg="add mod">
          <ac:chgData name="Rasal, Yogesh" userId="S::yogesh.rasal@here.com::58c157a1-41a5-424f-a5f1-a8d432a7849d" providerId="AD" clId="Web-{9EFA3067-F8E1-4B22-B03A-E99198BCE895}" dt="2023-05-27T07:04:33.169" v="234" actId="20577"/>
          <ac:spMkLst>
            <pc:docMk/>
            <pc:sldMk cId="406196361" sldId="298"/>
            <ac:spMk id="3" creationId="{773F9A9D-B214-E6F7-6E79-0473E536AB8E}"/>
          </ac:spMkLst>
        </pc:spChg>
      </pc:sldChg>
      <pc:sldChg chg="new del">
        <pc:chgData name="Rasal, Yogesh" userId="S::yogesh.rasal@here.com::58c157a1-41a5-424f-a5f1-a8d432a7849d" providerId="AD" clId="Web-{9EFA3067-F8E1-4B22-B03A-E99198BCE895}" dt="2023-05-27T08:01:34.362" v="380"/>
        <pc:sldMkLst>
          <pc:docMk/>
          <pc:sldMk cId="3452411819" sldId="299"/>
        </pc:sldMkLst>
      </pc:sldChg>
    </pc:docChg>
  </pc:docChgLst>
  <pc:docChgLst>
    <pc:chgData name="Rasal, Yogesh" userId="58c157a1-41a5-424f-a5f1-a8d432a7849d" providerId="ADAL" clId="{9CB6C343-4B71-4021-BB53-4D141B900C2B}"/>
    <pc:docChg chg="undo custSel addSld delSld modSld">
      <pc:chgData name="Rasal, Yogesh" userId="58c157a1-41a5-424f-a5f1-a8d432a7849d" providerId="ADAL" clId="{9CB6C343-4B71-4021-BB53-4D141B900C2B}" dt="2023-05-27T21:27:40.122" v="1754"/>
      <pc:docMkLst>
        <pc:docMk/>
      </pc:docMkLst>
      <pc:sldChg chg="modSp mod modAnim">
        <pc:chgData name="Rasal, Yogesh" userId="58c157a1-41a5-424f-a5f1-a8d432a7849d" providerId="ADAL" clId="{9CB6C343-4B71-4021-BB53-4D141B900C2B}" dt="2023-05-27T20:59:26.304" v="1513" actId="1076"/>
        <pc:sldMkLst>
          <pc:docMk/>
          <pc:sldMk cId="3220235682" sldId="279"/>
        </pc:sldMkLst>
        <pc:spChg chg="mod">
          <ac:chgData name="Rasal, Yogesh" userId="58c157a1-41a5-424f-a5f1-a8d432a7849d" providerId="ADAL" clId="{9CB6C343-4B71-4021-BB53-4D141B900C2B}" dt="2023-05-27T20:58:30.421" v="1509" actId="27636"/>
          <ac:spMkLst>
            <pc:docMk/>
            <pc:sldMk cId="3220235682" sldId="279"/>
            <ac:spMk id="2" creationId="{89559F60-4CE1-4E2F-86EA-1B60679F1F4A}"/>
          </ac:spMkLst>
        </pc:spChg>
        <pc:spChg chg="mod">
          <ac:chgData name="Rasal, Yogesh" userId="58c157a1-41a5-424f-a5f1-a8d432a7849d" providerId="ADAL" clId="{9CB6C343-4B71-4021-BB53-4D141B900C2B}" dt="2023-05-27T20:59:26.304" v="1513" actId="1076"/>
          <ac:spMkLst>
            <pc:docMk/>
            <pc:sldMk cId="3220235682" sldId="279"/>
            <ac:spMk id="24" creationId="{F260476B-CCA6-412B-A9C5-399C34AE6F05}"/>
          </ac:spMkLst>
        </pc:spChg>
        <pc:picChg chg="mod">
          <ac:chgData name="Rasal, Yogesh" userId="58c157a1-41a5-424f-a5f1-a8d432a7849d" providerId="ADAL" clId="{9CB6C343-4B71-4021-BB53-4D141B900C2B}" dt="2023-05-27T20:58:14.328" v="1503" actId="14100"/>
          <ac:picMkLst>
            <pc:docMk/>
            <pc:sldMk cId="3220235682" sldId="279"/>
            <ac:picMk id="5" creationId="{B63C27B6-11E8-10A9-283B-B797381B5E36}"/>
          </ac:picMkLst>
        </pc:picChg>
      </pc:sldChg>
      <pc:sldChg chg="modSp mod">
        <pc:chgData name="Rasal, Yogesh" userId="58c157a1-41a5-424f-a5f1-a8d432a7849d" providerId="ADAL" clId="{9CB6C343-4B71-4021-BB53-4D141B900C2B}" dt="2023-05-26T08:13:24.865" v="33" actId="20577"/>
        <pc:sldMkLst>
          <pc:docMk/>
          <pc:sldMk cId="690154251" sldId="281"/>
        </pc:sldMkLst>
        <pc:spChg chg="mod">
          <ac:chgData name="Rasal, Yogesh" userId="58c157a1-41a5-424f-a5f1-a8d432a7849d" providerId="ADAL" clId="{9CB6C343-4B71-4021-BB53-4D141B900C2B}" dt="2023-05-26T08:13:24.865" v="33" actId="20577"/>
          <ac:spMkLst>
            <pc:docMk/>
            <pc:sldMk cId="690154251" sldId="281"/>
            <ac:spMk id="2" creationId="{B90F0C26-9497-2976-3560-9AC8F16E95B6}"/>
          </ac:spMkLst>
        </pc:spChg>
      </pc:sldChg>
      <pc:sldChg chg="modSp mod modAnim">
        <pc:chgData name="Rasal, Yogesh" userId="58c157a1-41a5-424f-a5f1-a8d432a7849d" providerId="ADAL" clId="{9CB6C343-4B71-4021-BB53-4D141B900C2B}" dt="2023-05-27T21:12:19.820" v="1701" actId="1076"/>
        <pc:sldMkLst>
          <pc:docMk/>
          <pc:sldMk cId="878454211" sldId="282"/>
        </pc:sldMkLst>
        <pc:spChg chg="mod">
          <ac:chgData name="Rasal, Yogesh" userId="58c157a1-41a5-424f-a5f1-a8d432a7849d" providerId="ADAL" clId="{9CB6C343-4B71-4021-BB53-4D141B900C2B}" dt="2023-05-27T21:04:37.968" v="1553" actId="255"/>
          <ac:spMkLst>
            <pc:docMk/>
            <pc:sldMk cId="878454211" sldId="282"/>
            <ac:spMk id="2" creationId="{EDA87095-995D-B0DB-ECB9-481419557EFF}"/>
          </ac:spMkLst>
        </pc:spChg>
        <pc:spChg chg="mod">
          <ac:chgData name="Rasal, Yogesh" userId="58c157a1-41a5-424f-a5f1-a8d432a7849d" providerId="ADAL" clId="{9CB6C343-4B71-4021-BB53-4D141B900C2B}" dt="2023-05-27T21:12:19.820" v="1701" actId="1076"/>
          <ac:spMkLst>
            <pc:docMk/>
            <pc:sldMk cId="878454211" sldId="282"/>
            <ac:spMk id="3" creationId="{49E696F0-5AA6-C652-6025-92911390F355}"/>
          </ac:spMkLst>
        </pc:spChg>
      </pc:sldChg>
      <pc:sldChg chg="modSp mod modAnim">
        <pc:chgData name="Rasal, Yogesh" userId="58c157a1-41a5-424f-a5f1-a8d432a7849d" providerId="ADAL" clId="{9CB6C343-4B71-4021-BB53-4D141B900C2B}" dt="2023-05-27T21:04:53.256" v="1555" actId="255"/>
        <pc:sldMkLst>
          <pc:docMk/>
          <pc:sldMk cId="1321476433" sldId="284"/>
        </pc:sldMkLst>
        <pc:spChg chg="mod">
          <ac:chgData name="Rasal, Yogesh" userId="58c157a1-41a5-424f-a5f1-a8d432a7849d" providerId="ADAL" clId="{9CB6C343-4B71-4021-BB53-4D141B900C2B}" dt="2023-05-27T21:04:53.256" v="1555" actId="255"/>
          <ac:spMkLst>
            <pc:docMk/>
            <pc:sldMk cId="1321476433" sldId="284"/>
            <ac:spMk id="2" creationId="{7C69CF99-FEB6-5CB4-DA19-9304EFA56B32}"/>
          </ac:spMkLst>
        </pc:spChg>
        <pc:picChg chg="mod">
          <ac:chgData name="Rasal, Yogesh" userId="58c157a1-41a5-424f-a5f1-a8d432a7849d" providerId="ADAL" clId="{9CB6C343-4B71-4021-BB53-4D141B900C2B}" dt="2023-05-27T20:26:27.491" v="1215" actId="1038"/>
          <ac:picMkLst>
            <pc:docMk/>
            <pc:sldMk cId="1321476433" sldId="284"/>
            <ac:picMk id="5" creationId="{11C838B2-0C57-3B0C-49BB-272608258348}"/>
          </ac:picMkLst>
        </pc:picChg>
      </pc:sldChg>
      <pc:sldChg chg="addSp delSp modSp mod modAnim">
        <pc:chgData name="Rasal, Yogesh" userId="58c157a1-41a5-424f-a5f1-a8d432a7849d" providerId="ADAL" clId="{9CB6C343-4B71-4021-BB53-4D141B900C2B}" dt="2023-05-27T21:04:59.996" v="1556" actId="255"/>
        <pc:sldMkLst>
          <pc:docMk/>
          <pc:sldMk cId="1099277356" sldId="285"/>
        </pc:sldMkLst>
        <pc:spChg chg="mod">
          <ac:chgData name="Rasal, Yogesh" userId="58c157a1-41a5-424f-a5f1-a8d432a7849d" providerId="ADAL" clId="{9CB6C343-4B71-4021-BB53-4D141B900C2B}" dt="2023-05-27T21:04:59.996" v="1556" actId="255"/>
          <ac:spMkLst>
            <pc:docMk/>
            <pc:sldMk cId="1099277356" sldId="285"/>
            <ac:spMk id="2" creationId="{55F7D255-F332-C9D3-9515-DCE12D67AAD4}"/>
          </ac:spMkLst>
        </pc:spChg>
        <pc:spChg chg="del mod">
          <ac:chgData name="Rasal, Yogesh" userId="58c157a1-41a5-424f-a5f1-a8d432a7849d" providerId="ADAL" clId="{9CB6C343-4B71-4021-BB53-4D141B900C2B}" dt="2023-05-27T20:28:57.504" v="1229"/>
          <ac:spMkLst>
            <pc:docMk/>
            <pc:sldMk cId="1099277356" sldId="285"/>
            <ac:spMk id="3" creationId="{257F73A8-2494-2363-5200-E03673A6FDD8}"/>
          </ac:spMkLst>
        </pc:spChg>
        <pc:spChg chg="add del mod">
          <ac:chgData name="Rasal, Yogesh" userId="58c157a1-41a5-424f-a5f1-a8d432a7849d" providerId="ADAL" clId="{9CB6C343-4B71-4021-BB53-4D141B900C2B}" dt="2023-05-27T20:29:58.817" v="1295"/>
          <ac:spMkLst>
            <pc:docMk/>
            <pc:sldMk cId="1099277356" sldId="285"/>
            <ac:spMk id="4" creationId="{F2FF6D00-10B2-D7C0-431B-616C62C0EDA6}"/>
          </ac:spMkLst>
        </pc:spChg>
        <pc:spChg chg="add del mod">
          <ac:chgData name="Rasal, Yogesh" userId="58c157a1-41a5-424f-a5f1-a8d432a7849d" providerId="ADAL" clId="{9CB6C343-4B71-4021-BB53-4D141B900C2B}" dt="2023-05-27T20:31:58.250" v="1382"/>
          <ac:spMkLst>
            <pc:docMk/>
            <pc:sldMk cId="1099277356" sldId="285"/>
            <ac:spMk id="5" creationId="{22E61AB1-A048-A46F-7E04-73DFC0CE5D1D}"/>
          </ac:spMkLst>
        </pc:spChg>
        <pc:picChg chg="add mod">
          <ac:chgData name="Rasal, Yogesh" userId="58c157a1-41a5-424f-a5f1-a8d432a7849d" providerId="ADAL" clId="{9CB6C343-4B71-4021-BB53-4D141B900C2B}" dt="2023-05-27T20:29:37.686" v="1270" actId="1036"/>
          <ac:picMkLst>
            <pc:docMk/>
            <pc:sldMk cId="1099277356" sldId="285"/>
            <ac:picMk id="1026" creationId="{85458595-91A4-274F-9819-02456DD2D8A8}"/>
          </ac:picMkLst>
        </pc:picChg>
      </pc:sldChg>
      <pc:sldChg chg="delSp modSp mod modAnim">
        <pc:chgData name="Rasal, Yogesh" userId="58c157a1-41a5-424f-a5f1-a8d432a7849d" providerId="ADAL" clId="{9CB6C343-4B71-4021-BB53-4D141B900C2B}" dt="2023-05-27T21:17:42.983" v="1709" actId="207"/>
        <pc:sldMkLst>
          <pc:docMk/>
          <pc:sldMk cId="2331205391" sldId="286"/>
        </pc:sldMkLst>
        <pc:spChg chg="del">
          <ac:chgData name="Rasal, Yogesh" userId="58c157a1-41a5-424f-a5f1-a8d432a7849d" providerId="ADAL" clId="{9CB6C343-4B71-4021-BB53-4D141B900C2B}" dt="2023-05-27T20:34:00.343" v="1383" actId="478"/>
          <ac:spMkLst>
            <pc:docMk/>
            <pc:sldMk cId="2331205391" sldId="286"/>
            <ac:spMk id="2" creationId="{7E4924D1-EE09-7132-3C01-944C2DF31F2D}"/>
          </ac:spMkLst>
        </pc:spChg>
        <pc:spChg chg="mod">
          <ac:chgData name="Rasal, Yogesh" userId="58c157a1-41a5-424f-a5f1-a8d432a7849d" providerId="ADAL" clId="{9CB6C343-4B71-4021-BB53-4D141B900C2B}" dt="2023-05-27T21:17:42.983" v="1709" actId="207"/>
          <ac:spMkLst>
            <pc:docMk/>
            <pc:sldMk cId="2331205391" sldId="286"/>
            <ac:spMk id="3" creationId="{7FE3E6D2-4817-B1F8-BA41-77B81B1A21ED}"/>
          </ac:spMkLst>
        </pc:spChg>
      </pc:sldChg>
      <pc:sldChg chg="modSp mod modAnim">
        <pc:chgData name="Rasal, Yogesh" userId="58c157a1-41a5-424f-a5f1-a8d432a7849d" providerId="ADAL" clId="{9CB6C343-4B71-4021-BB53-4D141B900C2B}" dt="2023-05-27T21:18:06.891" v="1710" actId="207"/>
        <pc:sldMkLst>
          <pc:docMk/>
          <pc:sldMk cId="4198761189" sldId="287"/>
        </pc:sldMkLst>
        <pc:spChg chg="mod">
          <ac:chgData name="Rasal, Yogesh" userId="58c157a1-41a5-424f-a5f1-a8d432a7849d" providerId="ADAL" clId="{9CB6C343-4B71-4021-BB53-4D141B900C2B}" dt="2023-05-27T21:03:37.425" v="1530" actId="255"/>
          <ac:spMkLst>
            <pc:docMk/>
            <pc:sldMk cId="4198761189" sldId="287"/>
            <ac:spMk id="2" creationId="{92A7508D-1998-B264-14CD-034362E5B566}"/>
          </ac:spMkLst>
        </pc:spChg>
        <pc:spChg chg="mod">
          <ac:chgData name="Rasal, Yogesh" userId="58c157a1-41a5-424f-a5f1-a8d432a7849d" providerId="ADAL" clId="{9CB6C343-4B71-4021-BB53-4D141B900C2B}" dt="2023-05-27T21:18:06.891" v="1710" actId="207"/>
          <ac:spMkLst>
            <pc:docMk/>
            <pc:sldMk cId="4198761189" sldId="287"/>
            <ac:spMk id="3" creationId="{5F7BF129-A7AE-DD4F-317A-E0312CB21A81}"/>
          </ac:spMkLst>
        </pc:spChg>
      </pc:sldChg>
      <pc:sldChg chg="delSp modSp mod modAnim">
        <pc:chgData name="Rasal, Yogesh" userId="58c157a1-41a5-424f-a5f1-a8d432a7849d" providerId="ADAL" clId="{9CB6C343-4B71-4021-BB53-4D141B900C2B}" dt="2023-05-27T21:08:30.802" v="1608" actId="1037"/>
        <pc:sldMkLst>
          <pc:docMk/>
          <pc:sldMk cId="3892734260" sldId="288"/>
        </pc:sldMkLst>
        <pc:spChg chg="del mod">
          <ac:chgData name="Rasal, Yogesh" userId="58c157a1-41a5-424f-a5f1-a8d432a7849d" providerId="ADAL" clId="{9CB6C343-4B71-4021-BB53-4D141B900C2B}" dt="2023-05-27T16:45:36.205" v="331" actId="478"/>
          <ac:spMkLst>
            <pc:docMk/>
            <pc:sldMk cId="3892734260" sldId="288"/>
            <ac:spMk id="4" creationId="{E829FF08-2DD2-056C-0A69-633DE3C6AAE3}"/>
          </ac:spMkLst>
        </pc:spChg>
        <pc:spChg chg="mod">
          <ac:chgData name="Rasal, Yogesh" userId="58c157a1-41a5-424f-a5f1-a8d432a7849d" providerId="ADAL" clId="{9CB6C343-4B71-4021-BB53-4D141B900C2B}" dt="2023-05-27T21:08:30.802" v="1608" actId="1037"/>
          <ac:spMkLst>
            <pc:docMk/>
            <pc:sldMk cId="3892734260" sldId="288"/>
            <ac:spMk id="6" creationId="{11842717-FCEA-F362-B24A-00AE309421AE}"/>
          </ac:spMkLst>
        </pc:spChg>
        <pc:picChg chg="mod">
          <ac:chgData name="Rasal, Yogesh" userId="58c157a1-41a5-424f-a5f1-a8d432a7849d" providerId="ADAL" clId="{9CB6C343-4B71-4021-BB53-4D141B900C2B}" dt="2023-05-27T16:45:48.290" v="370" actId="1036"/>
          <ac:picMkLst>
            <pc:docMk/>
            <pc:sldMk cId="3892734260" sldId="288"/>
            <ac:picMk id="3" creationId="{89664ABD-AB46-592C-7AA2-C6221410209B}"/>
          </ac:picMkLst>
        </pc:picChg>
      </pc:sldChg>
      <pc:sldChg chg="modSp mod modAnim">
        <pc:chgData name="Rasal, Yogesh" userId="58c157a1-41a5-424f-a5f1-a8d432a7849d" providerId="ADAL" clId="{9CB6C343-4B71-4021-BB53-4D141B900C2B}" dt="2023-05-27T21:09:00.484" v="1619" actId="1038"/>
        <pc:sldMkLst>
          <pc:docMk/>
          <pc:sldMk cId="3249835065" sldId="289"/>
        </pc:sldMkLst>
        <pc:spChg chg="mod">
          <ac:chgData name="Rasal, Yogesh" userId="58c157a1-41a5-424f-a5f1-a8d432a7849d" providerId="ADAL" clId="{9CB6C343-4B71-4021-BB53-4D141B900C2B}" dt="2023-05-27T21:09:00.484" v="1619" actId="1038"/>
          <ac:spMkLst>
            <pc:docMk/>
            <pc:sldMk cId="3249835065" sldId="289"/>
            <ac:spMk id="5" creationId="{36F3AB41-0D8E-CA4D-56CD-C747BF1165CF}"/>
          </ac:spMkLst>
        </pc:spChg>
        <pc:picChg chg="mod">
          <ac:chgData name="Rasal, Yogesh" userId="58c157a1-41a5-424f-a5f1-a8d432a7849d" providerId="ADAL" clId="{9CB6C343-4B71-4021-BB53-4D141B900C2B}" dt="2023-05-27T17:09:03.419" v="453" actId="14100"/>
          <ac:picMkLst>
            <pc:docMk/>
            <pc:sldMk cId="3249835065" sldId="289"/>
            <ac:picMk id="3" creationId="{1205F394-441D-A4AF-A1BF-7D0A46AB5D03}"/>
          </ac:picMkLst>
        </pc:picChg>
      </pc:sldChg>
      <pc:sldChg chg="addSp delSp modSp mod modAnim">
        <pc:chgData name="Rasal, Yogesh" userId="58c157a1-41a5-424f-a5f1-a8d432a7849d" providerId="ADAL" clId="{9CB6C343-4B71-4021-BB53-4D141B900C2B}" dt="2023-05-27T21:09:14.117" v="1625" actId="1037"/>
        <pc:sldMkLst>
          <pc:docMk/>
          <pc:sldMk cId="917172723" sldId="292"/>
        </pc:sldMkLst>
        <pc:spChg chg="add del mod">
          <ac:chgData name="Rasal, Yogesh" userId="58c157a1-41a5-424f-a5f1-a8d432a7849d" providerId="ADAL" clId="{9CB6C343-4B71-4021-BB53-4D141B900C2B}" dt="2023-05-27T21:09:14.117" v="1625" actId="1037"/>
          <ac:spMkLst>
            <pc:docMk/>
            <pc:sldMk cId="917172723" sldId="292"/>
            <ac:spMk id="5" creationId="{1098E9C5-B6B7-2701-539A-5D0C37753319}"/>
          </ac:spMkLst>
        </pc:spChg>
        <pc:picChg chg="mod">
          <ac:chgData name="Rasal, Yogesh" userId="58c157a1-41a5-424f-a5f1-a8d432a7849d" providerId="ADAL" clId="{9CB6C343-4B71-4021-BB53-4D141B900C2B}" dt="2023-05-27T15:46:18.614" v="248" actId="1036"/>
          <ac:picMkLst>
            <pc:docMk/>
            <pc:sldMk cId="917172723" sldId="292"/>
            <ac:picMk id="3" creationId="{71B13D24-0793-7A21-FE68-794E923F8C30}"/>
          </ac:picMkLst>
        </pc:picChg>
      </pc:sldChg>
      <pc:sldChg chg="modSp mod modAnim">
        <pc:chgData name="Rasal, Yogesh" userId="58c157a1-41a5-424f-a5f1-a8d432a7849d" providerId="ADAL" clId="{9CB6C343-4B71-4021-BB53-4D141B900C2B}" dt="2023-05-27T21:09:49.304" v="1666" actId="1037"/>
        <pc:sldMkLst>
          <pc:docMk/>
          <pc:sldMk cId="916792932" sldId="293"/>
        </pc:sldMkLst>
        <pc:spChg chg="mod">
          <ac:chgData name="Rasal, Yogesh" userId="58c157a1-41a5-424f-a5f1-a8d432a7849d" providerId="ADAL" clId="{9CB6C343-4B71-4021-BB53-4D141B900C2B}" dt="2023-05-27T21:09:49.304" v="1666" actId="1037"/>
          <ac:spMkLst>
            <pc:docMk/>
            <pc:sldMk cId="916792932" sldId="293"/>
            <ac:spMk id="8" creationId="{B6DE5088-FAD8-26C6-0FCE-9B443B0DEA07}"/>
          </ac:spMkLst>
        </pc:spChg>
        <pc:picChg chg="mod">
          <ac:chgData name="Rasal, Yogesh" userId="58c157a1-41a5-424f-a5f1-a8d432a7849d" providerId="ADAL" clId="{9CB6C343-4B71-4021-BB53-4D141B900C2B}" dt="2023-05-27T17:34:04.705" v="704" actId="1037"/>
          <ac:picMkLst>
            <pc:docMk/>
            <pc:sldMk cId="916792932" sldId="293"/>
            <ac:picMk id="3" creationId="{20EB9531-3DCA-C119-B92D-65CB744637DF}"/>
          </ac:picMkLst>
        </pc:picChg>
      </pc:sldChg>
      <pc:sldChg chg="modSp mod modAnim">
        <pc:chgData name="Rasal, Yogesh" userId="58c157a1-41a5-424f-a5f1-a8d432a7849d" providerId="ADAL" clId="{9CB6C343-4B71-4021-BB53-4D141B900C2B}" dt="2023-05-27T21:23:58.897" v="1723"/>
        <pc:sldMkLst>
          <pc:docMk/>
          <pc:sldMk cId="803239618" sldId="294"/>
        </pc:sldMkLst>
        <pc:spChg chg="mod">
          <ac:chgData name="Rasal, Yogesh" userId="58c157a1-41a5-424f-a5f1-a8d432a7849d" providerId="ADAL" clId="{9CB6C343-4B71-4021-BB53-4D141B900C2B}" dt="2023-05-27T21:16:17.680" v="1708" actId="207"/>
          <ac:spMkLst>
            <pc:docMk/>
            <pc:sldMk cId="803239618" sldId="294"/>
            <ac:spMk id="24" creationId="{F260476B-CCA6-412B-A9C5-399C34AE6F05}"/>
          </ac:spMkLst>
        </pc:spChg>
      </pc:sldChg>
      <pc:sldChg chg="modSp modAnim">
        <pc:chgData name="Rasal, Yogesh" userId="58c157a1-41a5-424f-a5f1-a8d432a7849d" providerId="ADAL" clId="{9CB6C343-4B71-4021-BB53-4D141B900C2B}" dt="2023-05-27T21:06:05.572" v="1564" actId="255"/>
        <pc:sldMkLst>
          <pc:docMk/>
          <pc:sldMk cId="2431663891" sldId="295"/>
        </pc:sldMkLst>
        <pc:spChg chg="mod">
          <ac:chgData name="Rasal, Yogesh" userId="58c157a1-41a5-424f-a5f1-a8d432a7849d" providerId="ADAL" clId="{9CB6C343-4B71-4021-BB53-4D141B900C2B}" dt="2023-05-27T21:06:05.572" v="1564" actId="255"/>
          <ac:spMkLst>
            <pc:docMk/>
            <pc:sldMk cId="2431663891" sldId="295"/>
            <ac:spMk id="24" creationId="{F260476B-CCA6-412B-A9C5-399C34AE6F05}"/>
          </ac:spMkLst>
        </pc:spChg>
      </pc:sldChg>
      <pc:sldChg chg="addSp delSp modSp new mod modAnim">
        <pc:chgData name="Rasal, Yogesh" userId="58c157a1-41a5-424f-a5f1-a8d432a7849d" providerId="ADAL" clId="{9CB6C343-4B71-4021-BB53-4D141B900C2B}" dt="2023-05-27T21:26:30.616" v="1743"/>
        <pc:sldMkLst>
          <pc:docMk/>
          <pc:sldMk cId="107410075" sldId="296"/>
        </pc:sldMkLst>
        <pc:spChg chg="mod">
          <ac:chgData name="Rasal, Yogesh" userId="58c157a1-41a5-424f-a5f1-a8d432a7849d" providerId="ADAL" clId="{9CB6C343-4B71-4021-BB53-4D141B900C2B}" dt="2023-05-27T21:04:25.545" v="1551" actId="255"/>
          <ac:spMkLst>
            <pc:docMk/>
            <pc:sldMk cId="107410075" sldId="296"/>
            <ac:spMk id="2" creationId="{30052A02-2E60-9E2E-6F1B-F08D80A7C621}"/>
          </ac:spMkLst>
        </pc:spChg>
        <pc:spChg chg="add del">
          <ac:chgData name="Rasal, Yogesh" userId="58c157a1-41a5-424f-a5f1-a8d432a7849d" providerId="ADAL" clId="{9CB6C343-4B71-4021-BB53-4D141B900C2B}" dt="2023-05-27T18:33:39.299" v="754" actId="22"/>
          <ac:spMkLst>
            <pc:docMk/>
            <pc:sldMk cId="107410075" sldId="296"/>
            <ac:spMk id="4" creationId="{92ADC3F7-7C61-8023-3F2A-29F7C705AB7E}"/>
          </ac:spMkLst>
        </pc:spChg>
        <pc:spChg chg="add mod">
          <ac:chgData name="Rasal, Yogesh" userId="58c157a1-41a5-424f-a5f1-a8d432a7849d" providerId="ADAL" clId="{9CB6C343-4B71-4021-BB53-4D141B900C2B}" dt="2023-05-27T21:10:06.610" v="1670" actId="14100"/>
          <ac:spMkLst>
            <pc:docMk/>
            <pc:sldMk cId="107410075" sldId="296"/>
            <ac:spMk id="5" creationId="{83BC8CCF-9E0A-ED32-A50E-9433729CC564}"/>
          </ac:spMkLst>
        </pc:spChg>
        <pc:spChg chg="add mod">
          <ac:chgData name="Rasal, Yogesh" userId="58c157a1-41a5-424f-a5f1-a8d432a7849d" providerId="ADAL" clId="{9CB6C343-4B71-4021-BB53-4D141B900C2B}" dt="2023-05-27T21:10:06.610" v="1670" actId="14100"/>
          <ac:spMkLst>
            <pc:docMk/>
            <pc:sldMk cId="107410075" sldId="296"/>
            <ac:spMk id="7" creationId="{953291FA-8010-7D66-93D5-DC7ED963741E}"/>
          </ac:spMkLst>
        </pc:spChg>
        <pc:spChg chg="add mod">
          <ac:chgData name="Rasal, Yogesh" userId="58c157a1-41a5-424f-a5f1-a8d432a7849d" providerId="ADAL" clId="{9CB6C343-4B71-4021-BB53-4D141B900C2B}" dt="2023-05-27T21:10:15.457" v="1675" actId="1038"/>
          <ac:spMkLst>
            <pc:docMk/>
            <pc:sldMk cId="107410075" sldId="296"/>
            <ac:spMk id="8" creationId="{AC7E5742-8484-EC3C-D73C-100D3BEA5B81}"/>
          </ac:spMkLst>
        </pc:spChg>
        <pc:picChg chg="mod">
          <ac:chgData name="Rasal, Yogesh" userId="58c157a1-41a5-424f-a5f1-a8d432a7849d" providerId="ADAL" clId="{9CB6C343-4B71-4021-BB53-4D141B900C2B}" dt="2023-05-27T18:35:19.965" v="896" actId="14100"/>
          <ac:picMkLst>
            <pc:docMk/>
            <pc:sldMk cId="107410075" sldId="296"/>
            <ac:picMk id="6" creationId="{5473786A-0BC2-06DF-8E09-4B9F298AFAC9}"/>
          </ac:picMkLst>
        </pc:picChg>
        <pc:picChg chg="mod">
          <ac:chgData name="Rasal, Yogesh" userId="58c157a1-41a5-424f-a5f1-a8d432a7849d" providerId="ADAL" clId="{9CB6C343-4B71-4021-BB53-4D141B900C2B}" dt="2023-05-27T18:35:23.855" v="897" actId="14100"/>
          <ac:picMkLst>
            <pc:docMk/>
            <pc:sldMk cId="107410075" sldId="296"/>
            <ac:picMk id="13" creationId="{AA7E897A-57F4-9090-BF38-604D29D3A00E}"/>
          </ac:picMkLst>
        </pc:picChg>
        <pc:picChg chg="mod">
          <ac:chgData name="Rasal, Yogesh" userId="58c157a1-41a5-424f-a5f1-a8d432a7849d" providerId="ADAL" clId="{9CB6C343-4B71-4021-BB53-4D141B900C2B}" dt="2023-05-27T18:35:42.922" v="967" actId="1037"/>
          <ac:picMkLst>
            <pc:docMk/>
            <pc:sldMk cId="107410075" sldId="296"/>
            <ac:picMk id="14" creationId="{C59FC357-11EA-E0C1-C488-4A4FBAECE15F}"/>
          </ac:picMkLst>
        </pc:picChg>
      </pc:sldChg>
      <pc:sldChg chg="new del">
        <pc:chgData name="Rasal, Yogesh" userId="58c157a1-41a5-424f-a5f1-a8d432a7849d" providerId="ADAL" clId="{9CB6C343-4B71-4021-BB53-4D141B900C2B}" dt="2023-05-26T08:40:17.368" v="35" actId="47"/>
        <pc:sldMkLst>
          <pc:docMk/>
          <pc:sldMk cId="3178892194" sldId="296"/>
        </pc:sldMkLst>
      </pc:sldChg>
      <pc:sldChg chg="addSp delSp modSp mod modAnim">
        <pc:chgData name="Rasal, Yogesh" userId="58c157a1-41a5-424f-a5f1-a8d432a7849d" providerId="ADAL" clId="{9CB6C343-4B71-4021-BB53-4D141B900C2B}" dt="2023-05-27T21:27:40.122" v="1754"/>
        <pc:sldMkLst>
          <pc:docMk/>
          <pc:sldMk cId="1850178898" sldId="297"/>
        </pc:sldMkLst>
        <pc:spChg chg="del">
          <ac:chgData name="Rasal, Yogesh" userId="58c157a1-41a5-424f-a5f1-a8d432a7849d" providerId="ADAL" clId="{9CB6C343-4B71-4021-BB53-4D141B900C2B}" dt="2023-05-27T18:36:38.049" v="1024" actId="478"/>
          <ac:spMkLst>
            <pc:docMk/>
            <pc:sldMk cId="1850178898" sldId="297"/>
            <ac:spMk id="2" creationId="{4141D09C-FD7E-BAE5-7E69-073D22DE9DC8}"/>
          </ac:spMkLst>
        </pc:spChg>
        <pc:spChg chg="add mod">
          <ac:chgData name="Rasal, Yogesh" userId="58c157a1-41a5-424f-a5f1-a8d432a7849d" providerId="ADAL" clId="{9CB6C343-4B71-4021-BB53-4D141B900C2B}" dt="2023-05-27T21:10:37.575" v="1678" actId="14100"/>
          <ac:spMkLst>
            <pc:docMk/>
            <pc:sldMk cId="1850178898" sldId="297"/>
            <ac:spMk id="3" creationId="{B5443447-C0EE-A23D-80AE-2652CE476D01}"/>
          </ac:spMkLst>
        </pc:spChg>
        <pc:spChg chg="add mod">
          <ac:chgData name="Rasal, Yogesh" userId="58c157a1-41a5-424f-a5f1-a8d432a7849d" providerId="ADAL" clId="{9CB6C343-4B71-4021-BB53-4D141B900C2B}" dt="2023-05-27T21:10:37.575" v="1678" actId="14100"/>
          <ac:spMkLst>
            <pc:docMk/>
            <pc:sldMk cId="1850178898" sldId="297"/>
            <ac:spMk id="4" creationId="{240B5B04-910F-4155-1C13-F5F59C635103}"/>
          </ac:spMkLst>
        </pc:spChg>
        <pc:spChg chg="add mod">
          <ac:chgData name="Rasal, Yogesh" userId="58c157a1-41a5-424f-a5f1-a8d432a7849d" providerId="ADAL" clId="{9CB6C343-4B71-4021-BB53-4D141B900C2B}" dt="2023-05-27T21:10:48.058" v="1688" actId="1037"/>
          <ac:spMkLst>
            <pc:docMk/>
            <pc:sldMk cId="1850178898" sldId="297"/>
            <ac:spMk id="8" creationId="{4BE5AF2A-45D7-8A91-0DE3-D8F8C78FF3C9}"/>
          </ac:spMkLst>
        </pc:spChg>
        <pc:picChg chg="mod">
          <ac:chgData name="Rasal, Yogesh" userId="58c157a1-41a5-424f-a5f1-a8d432a7849d" providerId="ADAL" clId="{9CB6C343-4B71-4021-BB53-4D141B900C2B}" dt="2023-05-27T18:36:41.461" v="1025" actId="14100"/>
          <ac:picMkLst>
            <pc:docMk/>
            <pc:sldMk cId="1850178898" sldId="297"/>
            <ac:picMk id="6" creationId="{9D78B9EE-4568-6D7D-962A-6915255E4D74}"/>
          </ac:picMkLst>
        </pc:picChg>
        <pc:picChg chg="mod">
          <ac:chgData name="Rasal, Yogesh" userId="58c157a1-41a5-424f-a5f1-a8d432a7849d" providerId="ADAL" clId="{9CB6C343-4B71-4021-BB53-4D141B900C2B}" dt="2023-05-27T19:09:11.127" v="1153" actId="1037"/>
          <ac:picMkLst>
            <pc:docMk/>
            <pc:sldMk cId="1850178898" sldId="297"/>
            <ac:picMk id="7" creationId="{8C3D88BE-DA23-74BA-32CE-E5137EF3B359}"/>
          </ac:picMkLst>
        </pc:picChg>
      </pc:sldChg>
      <pc:sldChg chg="modSp mod modAnim">
        <pc:chgData name="Rasal, Yogesh" userId="58c157a1-41a5-424f-a5f1-a8d432a7849d" providerId="ADAL" clId="{9CB6C343-4B71-4021-BB53-4D141B900C2B}" dt="2023-05-27T21:18:54.161" v="1711" actId="207"/>
        <pc:sldMkLst>
          <pc:docMk/>
          <pc:sldMk cId="406196361" sldId="298"/>
        </pc:sldMkLst>
        <pc:spChg chg="mod">
          <ac:chgData name="Rasal, Yogesh" userId="58c157a1-41a5-424f-a5f1-a8d432a7849d" providerId="ADAL" clId="{9CB6C343-4B71-4021-BB53-4D141B900C2B}" dt="2023-05-27T21:04:45.862" v="1554" actId="255"/>
          <ac:spMkLst>
            <pc:docMk/>
            <pc:sldMk cId="406196361" sldId="298"/>
            <ac:spMk id="2" creationId="{50F7D79A-2473-D7F2-2213-63441933E710}"/>
          </ac:spMkLst>
        </pc:spChg>
        <pc:spChg chg="mod">
          <ac:chgData name="Rasal, Yogesh" userId="58c157a1-41a5-424f-a5f1-a8d432a7849d" providerId="ADAL" clId="{9CB6C343-4B71-4021-BB53-4D141B900C2B}" dt="2023-05-27T21:18:54.161" v="1711" actId="207"/>
          <ac:spMkLst>
            <pc:docMk/>
            <pc:sldMk cId="406196361" sldId="298"/>
            <ac:spMk id="3" creationId="{773F9A9D-B214-E6F7-6E79-0473E536AB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23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12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248400" y="609600"/>
            <a:ext cx="5952221" cy="970450"/>
          </a:xfrm>
        </p:spPr>
        <p:txBody>
          <a:bodyPr anchor="b">
            <a:normAutofit/>
          </a:bodyPr>
          <a:lstStyle/>
          <a:p>
            <a:pPr algn="l"/>
            <a:r>
              <a:rPr lang="en-US" sz="3200" dirty="0">
                <a:latin typeface="Algerian" panose="04020705040A02060702" pitchFamily="82" charset="0"/>
              </a:rPr>
              <a:t>Bank Note Authentication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797025" y="5008769"/>
            <a:ext cx="4403596" cy="750277"/>
          </a:xfrm>
        </p:spPr>
        <p:txBody>
          <a:bodyPr anchor="t">
            <a:normAutofit/>
          </a:bodyPr>
          <a:lstStyle/>
          <a:p>
            <a:pPr marL="36900" lvl="0" indent="0">
              <a:buNone/>
            </a:pPr>
            <a:r>
              <a:rPr lang="en-US" sz="2400" dirty="0">
                <a:latin typeface="Felix Titling" panose="04060505060202020A04" pitchFamily="82" charset="0"/>
              </a:rPr>
              <a:t>Yogesh V. Rasal</a:t>
            </a:r>
          </a:p>
          <a:p>
            <a:endParaRPr lang="en-US" sz="2400" dirty="0"/>
          </a:p>
        </p:txBody>
      </p:sp>
      <p:sp>
        <p:nvSpPr>
          <p:cNvPr id="4" name="AutoShape 2">
            <a:extLst>
              <a:ext uri="{FF2B5EF4-FFF2-40B4-BE49-F238E27FC236}">
                <a16:creationId xmlns:a16="http://schemas.microsoft.com/office/drawing/2014/main" id="{3F39DC9A-CC60-2EF9-CD5F-8CAB43ED75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63C27B6-11E8-10A9-283B-B797381B5E36}"/>
              </a:ext>
            </a:extLst>
          </p:cNvPr>
          <p:cNvPicPr>
            <a:picLocks noChangeAspect="1"/>
          </p:cNvPicPr>
          <p:nvPr/>
        </p:nvPicPr>
        <p:blipFill rotWithShape="1">
          <a:blip r:embed="rId7"/>
          <a:srcRect l="21149" r="32332"/>
          <a:stretch/>
        </p:blipFill>
        <p:spPr>
          <a:xfrm>
            <a:off x="-8622" y="0"/>
            <a:ext cx="5782574" cy="6858000"/>
          </a:xfrm>
          <a:prstGeom prst="rect">
            <a:avLst/>
          </a:prstGeom>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E59177D9-1DF1-F5A2-E36B-1511CD5B2EFE}"/>
              </a:ext>
            </a:extLst>
          </p:cNvPr>
          <p:cNvPicPr>
            <a:picLocks noGrp="1" noChangeAspect="1"/>
          </p:cNvPicPr>
          <p:nvPr>
            <p:ph sz="half" idx="1"/>
          </p:nvPr>
        </p:nvPicPr>
        <p:blipFill>
          <a:blip r:embed="rId2"/>
          <a:stretch>
            <a:fillRect/>
          </a:stretch>
        </p:blipFill>
        <p:spPr>
          <a:xfrm>
            <a:off x="540948" y="606738"/>
            <a:ext cx="5312062" cy="4459382"/>
          </a:xfrm>
        </p:spPr>
      </p:pic>
      <p:pic>
        <p:nvPicPr>
          <p:cNvPr id="6" name="Picture 6">
            <a:extLst>
              <a:ext uri="{FF2B5EF4-FFF2-40B4-BE49-F238E27FC236}">
                <a16:creationId xmlns:a16="http://schemas.microsoft.com/office/drawing/2014/main" id="{9D78B9EE-4568-6D7D-962A-6915255E4D74}"/>
              </a:ext>
            </a:extLst>
          </p:cNvPr>
          <p:cNvPicPr>
            <a:picLocks noGrp="1" noChangeAspect="1"/>
          </p:cNvPicPr>
          <p:nvPr>
            <p:ph sz="half" idx="2"/>
          </p:nvPr>
        </p:nvPicPr>
        <p:blipFill>
          <a:blip r:embed="rId3"/>
          <a:stretch>
            <a:fillRect/>
          </a:stretch>
        </p:blipFill>
        <p:spPr>
          <a:xfrm>
            <a:off x="6657436" y="606391"/>
            <a:ext cx="4996751" cy="4459382"/>
          </a:xfrm>
        </p:spPr>
      </p:pic>
      <p:pic>
        <p:nvPicPr>
          <p:cNvPr id="7" name="Picture 7" descr="A picture containing text&#10;&#10;Description automatically generated">
            <a:extLst>
              <a:ext uri="{FF2B5EF4-FFF2-40B4-BE49-F238E27FC236}">
                <a16:creationId xmlns:a16="http://schemas.microsoft.com/office/drawing/2014/main" id="{8C3D88BE-DA23-74BA-32CE-E5137EF3B359}"/>
              </a:ext>
            </a:extLst>
          </p:cNvPr>
          <p:cNvPicPr>
            <a:picLocks noChangeAspect="1"/>
          </p:cNvPicPr>
          <p:nvPr/>
        </p:nvPicPr>
        <p:blipFill>
          <a:blip r:embed="rId4"/>
          <a:stretch>
            <a:fillRect/>
          </a:stretch>
        </p:blipFill>
        <p:spPr>
          <a:xfrm>
            <a:off x="5274569" y="5373318"/>
            <a:ext cx="2073233" cy="782150"/>
          </a:xfrm>
          <a:prstGeom prst="rect">
            <a:avLst/>
          </a:prstGeom>
        </p:spPr>
      </p:pic>
      <p:sp>
        <p:nvSpPr>
          <p:cNvPr id="3" name="TextBox 2">
            <a:extLst>
              <a:ext uri="{FF2B5EF4-FFF2-40B4-BE49-F238E27FC236}">
                <a16:creationId xmlns:a16="http://schemas.microsoft.com/office/drawing/2014/main" id="{B5443447-C0EE-A23D-80AE-2652CE476D01}"/>
              </a:ext>
            </a:extLst>
          </p:cNvPr>
          <p:cNvSpPr txBox="1"/>
          <p:nvPr/>
        </p:nvSpPr>
        <p:spPr>
          <a:xfrm>
            <a:off x="1628504" y="5077086"/>
            <a:ext cx="2577732" cy="400110"/>
          </a:xfrm>
          <a:prstGeom prst="rect">
            <a:avLst/>
          </a:prstGeom>
          <a:noFill/>
        </p:spPr>
        <p:txBody>
          <a:bodyPr wrap="square" rtlCol="0">
            <a:spAutoFit/>
          </a:bodyPr>
          <a:lstStyle/>
          <a:p>
            <a:r>
              <a:rPr lang="en-IN" sz="2000" dirty="0">
                <a:effectLst/>
                <a:latin typeface="Arial" panose="020B0604020202020204" pitchFamily="34" charset="0"/>
                <a:ea typeface="Calibri" panose="020F0502020204030204" pitchFamily="34" charset="0"/>
                <a:cs typeface="Arial" panose="020B0604020202020204" pitchFamily="34" charset="0"/>
              </a:rPr>
              <a:t>Descriptive Statistics</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0B5B04-910F-4155-1C13-F5F59C635103}"/>
              </a:ext>
            </a:extLst>
          </p:cNvPr>
          <p:cNvSpPr txBox="1"/>
          <p:nvPr/>
        </p:nvSpPr>
        <p:spPr>
          <a:xfrm>
            <a:off x="8307212" y="5085803"/>
            <a:ext cx="1995027" cy="400110"/>
          </a:xfrm>
          <a:prstGeom prst="rect">
            <a:avLst/>
          </a:prstGeom>
          <a:noFill/>
        </p:spPr>
        <p:txBody>
          <a:bodyPr wrap="square" rtlCol="0">
            <a:spAutoFit/>
          </a:bodyPr>
          <a:lstStyle/>
          <a:p>
            <a:r>
              <a:rPr lang="en-IN" sz="2000" dirty="0">
                <a:effectLst/>
                <a:latin typeface="Arial" panose="020B0604020202020204" pitchFamily="34" charset="0"/>
                <a:ea typeface="Calibri" panose="020F0502020204030204" pitchFamily="34" charset="0"/>
                <a:cs typeface="Arial" panose="020B0604020202020204" pitchFamily="34" charset="0"/>
              </a:rPr>
              <a:t>Missing Values</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BE5AF2A-45D7-8A91-0DE3-D8F8C78FF3C9}"/>
              </a:ext>
            </a:extLst>
          </p:cNvPr>
          <p:cNvSpPr txBox="1"/>
          <p:nvPr/>
        </p:nvSpPr>
        <p:spPr>
          <a:xfrm>
            <a:off x="5185411" y="6165662"/>
            <a:ext cx="2521678" cy="400110"/>
          </a:xfrm>
          <a:prstGeom prst="rect">
            <a:avLst/>
          </a:prstGeom>
          <a:noFill/>
        </p:spPr>
        <p:txBody>
          <a:bodyPr wrap="square" rtlCol="0">
            <a:spAutoFit/>
          </a:bodyPr>
          <a:lstStyle/>
          <a:p>
            <a:r>
              <a:rPr lang="en-IN" sz="2000" dirty="0">
                <a:effectLst/>
                <a:latin typeface="Arial" panose="020B0604020202020204" pitchFamily="34" charset="0"/>
                <a:ea typeface="Calibri" panose="020F0502020204030204" pitchFamily="34" charset="0"/>
                <a:cs typeface="Arial" panose="020B0604020202020204" pitchFamily="34" charset="0"/>
              </a:rPr>
              <a:t>Class Value Count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17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7095-995D-B0DB-ECB9-481419557EFF}"/>
              </a:ext>
            </a:extLst>
          </p:cNvPr>
          <p:cNvSpPr>
            <a:spLocks noGrp="1"/>
          </p:cNvSpPr>
          <p:nvPr>
            <p:ph type="title"/>
          </p:nvPr>
        </p:nvSpPr>
        <p:spPr/>
        <p:txBody>
          <a:bodyPr>
            <a:normAutofit/>
          </a:bodyPr>
          <a:lstStyle/>
          <a:p>
            <a:r>
              <a:rPr lang="en-US" sz="44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rPr>
              <a:t>Feature</a:t>
            </a:r>
            <a:r>
              <a:rPr lang="en-US" sz="22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rPr>
              <a:t> </a:t>
            </a:r>
            <a:r>
              <a:rPr lang="en-US" sz="44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rPr>
              <a:t>Selection</a:t>
            </a:r>
          </a:p>
        </p:txBody>
      </p:sp>
      <p:sp>
        <p:nvSpPr>
          <p:cNvPr id="3" name="Content Placeholder 2">
            <a:extLst>
              <a:ext uri="{FF2B5EF4-FFF2-40B4-BE49-F238E27FC236}">
                <a16:creationId xmlns:a16="http://schemas.microsoft.com/office/drawing/2014/main" id="{49E696F0-5AA6-C652-6025-92911390F355}"/>
              </a:ext>
            </a:extLst>
          </p:cNvPr>
          <p:cNvSpPr>
            <a:spLocks noGrp="1"/>
          </p:cNvSpPr>
          <p:nvPr>
            <p:ph idx="1"/>
          </p:nvPr>
        </p:nvSpPr>
        <p:spPr>
          <a:xfrm>
            <a:off x="913795" y="2093868"/>
            <a:ext cx="10353762" cy="3714749"/>
          </a:xfrm>
        </p:spPr>
        <p:txBody>
          <a:bodyPr>
            <a:normAutofit fontScale="92500"/>
          </a:bodyPr>
          <a:lstStyle/>
          <a:p>
            <a:pPr marL="37465" indent="0">
              <a:buNone/>
            </a:pPr>
            <a:endParaRPr lang="en-US" dirty="0"/>
          </a:p>
          <a:p>
            <a:pPr marL="285750" indent="-305435">
              <a:buFont typeface="Wingdings 2"/>
              <a:buChar char=""/>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Seaborn </a:t>
            </a:r>
            <a:endParaRPr lang="en-IN" sz="2500" dirty="0">
              <a:latin typeface="Arial" panose="020B0604020202020204" pitchFamily="34" charset="0"/>
              <a:cs typeface="Arial" panose="020B0604020202020204" pitchFamily="34" charset="0"/>
            </a:endParaRPr>
          </a:p>
          <a:p>
            <a:pPr marL="285750" indent="-305435">
              <a:buFont typeface="Wingdings 2"/>
              <a:buChar char=""/>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Matplotlib</a:t>
            </a:r>
          </a:p>
          <a:p>
            <a:pPr marL="285750" indent="-305435">
              <a:buFont typeface="Wingdings 2"/>
              <a:buChar char=""/>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scipy.stats</a:t>
            </a:r>
          </a:p>
          <a:p>
            <a:pPr marL="285750" indent="-305435">
              <a:buFont typeface="Wingdings 2"/>
              <a:buChar char=""/>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Epochs</a:t>
            </a:r>
            <a:endParaRPr lang="en-IN" sz="2500" dirty="0">
              <a:solidFill>
                <a:schemeClr val="tx1"/>
              </a:solidFill>
              <a:latin typeface="Arial" panose="020B0604020202020204" pitchFamily="34" charset="0"/>
              <a:cs typeface="Arial" panose="020B0604020202020204" pitchFamily="34" charset="0"/>
            </a:endParaRPr>
          </a:p>
          <a:p>
            <a:pPr marL="285750" indent="-305435">
              <a:buFont typeface="Wingdings 2"/>
              <a:buChar char=""/>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Adam optimizer</a:t>
            </a:r>
          </a:p>
          <a:p>
            <a:pPr marL="285750" indent="-305435">
              <a:buFont typeface="Wingdings 2"/>
            </a:pPr>
            <a:r>
              <a:rPr lang="en-IN" sz="2500" dirty="0">
                <a:ln>
                  <a:solidFill>
                    <a:prstClr val="black">
                      <a:lumMod val="75000"/>
                      <a:lumOff val="25000"/>
                      <a:alpha val="10000"/>
                    </a:prstClr>
                  </a:solidFill>
                </a:ln>
                <a:solidFill>
                  <a:schemeClr val="tx1"/>
                </a:solidFill>
                <a:effectLst/>
                <a:latin typeface="Arial" panose="020B0604020202020204" pitchFamily="34" charset="0"/>
                <a:cs typeface="Arial" panose="020B0604020202020204" pitchFamily="34" charset="0"/>
              </a:rPr>
              <a:t>Performance report</a:t>
            </a:r>
            <a:endParaRPr lang="en-IN" sz="2500" dirty="0">
              <a:solidFill>
                <a:schemeClr val="tx1"/>
              </a:solidFill>
              <a:latin typeface="Arial" panose="020B0604020202020204" pitchFamily="34" charset="0"/>
              <a:cs typeface="Arial" panose="020B0604020202020204" pitchFamily="34" charset="0"/>
            </a:endParaRPr>
          </a:p>
          <a:p>
            <a:pPr indent="-305435"/>
            <a:endParaRPr lang="en-IN" dirty="0"/>
          </a:p>
          <a:p>
            <a:pPr indent="-305435"/>
            <a:endParaRPr lang="en-IN" dirty="0"/>
          </a:p>
        </p:txBody>
      </p:sp>
    </p:spTree>
    <p:extLst>
      <p:ext uri="{BB962C8B-B14F-4D97-AF65-F5344CB8AC3E}">
        <p14:creationId xmlns:p14="http://schemas.microsoft.com/office/powerpoint/2010/main" val="87845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D79A-2473-D7F2-2213-63441933E710}"/>
              </a:ext>
            </a:extLst>
          </p:cNvPr>
          <p:cNvSpPr>
            <a:spLocks noGrp="1"/>
          </p:cNvSpPr>
          <p:nvPr>
            <p:ph type="title"/>
          </p:nvPr>
        </p:nvSpPr>
        <p:spPr/>
        <p:txBody>
          <a:bodyPr>
            <a:normAutofit/>
          </a:bodyPr>
          <a:lstStyle/>
          <a:p>
            <a:r>
              <a:rPr lang="en-US" sz="44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rPr>
              <a:t>Model Selection</a:t>
            </a:r>
            <a:endParaRPr lang="en-US" sz="4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73F9A9D-B214-E6F7-6E79-0473E536AB8E}"/>
              </a:ext>
            </a:extLst>
          </p:cNvPr>
          <p:cNvSpPr>
            <a:spLocks noGrp="1"/>
          </p:cNvSpPr>
          <p:nvPr>
            <p:ph idx="1"/>
          </p:nvPr>
        </p:nvSpPr>
        <p:spPr>
          <a:xfrm>
            <a:off x="913795" y="2743200"/>
            <a:ext cx="10353762" cy="3679371"/>
          </a:xfrm>
        </p:spPr>
        <p:txBody>
          <a:bodyPr>
            <a:normAutofit/>
          </a:bodyPr>
          <a:lstStyle/>
          <a:p>
            <a:pPr marL="380365" indent="-342900"/>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Neural Network Model</a:t>
            </a:r>
          </a:p>
          <a:p>
            <a:pPr marL="380365" indent="-342900"/>
            <a:endPar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endParaRPr>
          </a:p>
          <a:p>
            <a:pPr marL="37465" indent="0">
              <a:buNone/>
            </a:pPr>
            <a:endPar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endParaRPr>
          </a:p>
          <a:p>
            <a:pPr marL="380365" indent="-342900"/>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Logistic Regression Model </a:t>
            </a:r>
          </a:p>
        </p:txBody>
      </p:sp>
    </p:spTree>
    <p:extLst>
      <p:ext uri="{BB962C8B-B14F-4D97-AF65-F5344CB8AC3E}">
        <p14:creationId xmlns:p14="http://schemas.microsoft.com/office/powerpoint/2010/main" val="40619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CF99-FEB6-5CB4-DA19-9304EFA56B32}"/>
              </a:ext>
            </a:extLst>
          </p:cNvPr>
          <p:cNvSpPr>
            <a:spLocks noGrp="1"/>
          </p:cNvSpPr>
          <p:nvPr>
            <p:ph type="title"/>
          </p:nvPr>
        </p:nvSpPr>
        <p:spPr>
          <a:xfrm>
            <a:off x="795042" y="283028"/>
            <a:ext cx="10353762" cy="1257300"/>
          </a:xfrm>
        </p:spPr>
        <p:txBody>
          <a:bodyPr>
            <a:normAutofit/>
          </a:bodyPr>
          <a:lstStyle/>
          <a:p>
            <a:r>
              <a:rPr lang="en-US" sz="44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rPr>
              <a:t>Result</a:t>
            </a:r>
          </a:p>
        </p:txBody>
      </p:sp>
      <p:sp>
        <p:nvSpPr>
          <p:cNvPr id="3" name="Content Placeholder 2">
            <a:extLst>
              <a:ext uri="{FF2B5EF4-FFF2-40B4-BE49-F238E27FC236}">
                <a16:creationId xmlns:a16="http://schemas.microsoft.com/office/drawing/2014/main" id="{18FD5EA7-99B4-E98E-E357-764FF2F95468}"/>
              </a:ext>
            </a:extLst>
          </p:cNvPr>
          <p:cNvSpPr>
            <a:spLocks noGrp="1"/>
          </p:cNvSpPr>
          <p:nvPr>
            <p:ph idx="1"/>
          </p:nvPr>
        </p:nvSpPr>
        <p:spPr/>
        <p:txBody>
          <a:bodyPr/>
          <a:lstStyle/>
          <a:p>
            <a:pPr indent="-305435"/>
            <a:endParaRPr lang="en-IN" b="1" i="0" dirty="0">
              <a:ln>
                <a:solidFill>
                  <a:prstClr val="black">
                    <a:lumMod val="75000"/>
                    <a:lumOff val="25000"/>
                    <a:alpha val="10000"/>
                  </a:prstClr>
                </a:solidFill>
              </a:ln>
              <a:solidFill>
                <a:srgbClr val="FF0000"/>
              </a:solidFill>
              <a:effectLst/>
              <a:latin typeface="Courier New" panose="02070309020205020404" pitchFamily="49" charset="0"/>
              <a:cs typeface="Courier New"/>
            </a:endParaRP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5" name="Picture 6" descr="Text&#10;&#10;Description automatically generated">
            <a:extLst>
              <a:ext uri="{FF2B5EF4-FFF2-40B4-BE49-F238E27FC236}">
                <a16:creationId xmlns:a16="http://schemas.microsoft.com/office/drawing/2014/main" id="{11C838B2-0C57-3B0C-49BB-272608258348}"/>
              </a:ext>
            </a:extLst>
          </p:cNvPr>
          <p:cNvPicPr>
            <a:picLocks noChangeAspect="1"/>
          </p:cNvPicPr>
          <p:nvPr/>
        </p:nvPicPr>
        <p:blipFill>
          <a:blip r:embed="rId2"/>
          <a:stretch>
            <a:fillRect/>
          </a:stretch>
        </p:blipFill>
        <p:spPr>
          <a:xfrm>
            <a:off x="3074126" y="1650736"/>
            <a:ext cx="6183085" cy="4384304"/>
          </a:xfrm>
          <a:prstGeom prst="rect">
            <a:avLst/>
          </a:prstGeom>
        </p:spPr>
      </p:pic>
    </p:spTree>
    <p:extLst>
      <p:ext uri="{BB962C8B-B14F-4D97-AF65-F5344CB8AC3E}">
        <p14:creationId xmlns:p14="http://schemas.microsoft.com/office/powerpoint/2010/main" val="132147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D255-F332-C9D3-9515-DCE12D67AAD4}"/>
              </a:ext>
            </a:extLst>
          </p:cNvPr>
          <p:cNvSpPr>
            <a:spLocks noGrp="1"/>
          </p:cNvSpPr>
          <p:nvPr>
            <p:ph type="title"/>
          </p:nvPr>
        </p:nvSpPr>
        <p:spPr>
          <a:xfrm>
            <a:off x="914356" y="298516"/>
            <a:ext cx="10353762" cy="1257300"/>
          </a:xfrm>
        </p:spPr>
        <p:txBody>
          <a:bodyPr>
            <a:normAutofit/>
          </a:bodyPr>
          <a:lstStyle/>
          <a:p>
            <a:r>
              <a:rPr lang="en-US" sz="4400" dirty="0">
                <a:latin typeface="Arial Black" panose="020B0A04020102020204" pitchFamily="34" charset="0"/>
              </a:rPr>
              <a:t>Conclusion </a:t>
            </a:r>
            <a:endParaRPr lang="en-IN" sz="4400" dirty="0">
              <a:latin typeface="Arial Black" panose="020B0A04020102020204" pitchFamily="34" charset="0"/>
            </a:endParaRPr>
          </a:p>
        </p:txBody>
      </p:sp>
      <p:pic>
        <p:nvPicPr>
          <p:cNvPr id="1026" name="Picture 2">
            <a:extLst>
              <a:ext uri="{FF2B5EF4-FFF2-40B4-BE49-F238E27FC236}">
                <a16:creationId xmlns:a16="http://schemas.microsoft.com/office/drawing/2014/main" id="{85458595-91A4-274F-9819-02456DD2D8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3998" y="1793648"/>
            <a:ext cx="7974478"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7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arn(inVertical)">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3E6D2-4817-B1F8-BA41-77B81B1A21ED}"/>
              </a:ext>
            </a:extLst>
          </p:cNvPr>
          <p:cNvSpPr>
            <a:spLocks noGrp="1"/>
          </p:cNvSpPr>
          <p:nvPr>
            <p:ph idx="1"/>
          </p:nvPr>
        </p:nvSpPr>
        <p:spPr/>
        <p:txBody>
          <a:bodyPr>
            <a:normAutofit/>
          </a:bodyPr>
          <a:lstStyle/>
          <a:p>
            <a:pPr marL="36900" indent="0" algn="ctr">
              <a:buNone/>
            </a:pPr>
            <a:r>
              <a:rPr lang="en-US" sz="15000" dirty="0">
                <a:solidFill>
                  <a:schemeClr val="tx2">
                    <a:lumMod val="90000"/>
                  </a:schemeClr>
                </a:solidFill>
                <a:latin typeface="Imprint MT Shadow" panose="04020605060303030202" pitchFamily="82" charset="0"/>
              </a:rPr>
              <a:t>Thank you</a:t>
            </a:r>
            <a:endParaRPr lang="en-IN" sz="15000" dirty="0">
              <a:solidFill>
                <a:schemeClr val="tx2">
                  <a:lumMod val="90000"/>
                </a:schemeClr>
              </a:solidFill>
              <a:latin typeface="Imprint MT Shadow" panose="04020605060303030202" pitchFamily="82" charset="0"/>
            </a:endParaRPr>
          </a:p>
        </p:txBody>
      </p:sp>
    </p:spTree>
    <p:extLst>
      <p:ext uri="{BB962C8B-B14F-4D97-AF65-F5344CB8AC3E}">
        <p14:creationId xmlns:p14="http://schemas.microsoft.com/office/powerpoint/2010/main" val="233120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149543" y="5533291"/>
            <a:ext cx="1809753" cy="653927"/>
          </a:xfrm>
        </p:spPr>
        <p:txBody>
          <a:bodyPr anchor="b">
            <a:normAutofit/>
          </a:bodyPr>
          <a:lstStyle/>
          <a:p>
            <a:pPr algn="l"/>
            <a:r>
              <a:rPr lang="en-US" sz="2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413735" y="351691"/>
            <a:ext cx="5612930" cy="6459417"/>
          </a:xfrm>
        </p:spPr>
        <p:txBody>
          <a:bodyPr anchor="t">
            <a:normAutofit fontScale="92500"/>
          </a:bodyPr>
          <a:lstStyle/>
          <a:p>
            <a:pPr algn="l"/>
            <a:r>
              <a:rPr lang="en-US" sz="2200" b="1" i="0" dirty="0">
                <a:effectLst/>
                <a:latin typeface="Arial Black" panose="020B0A04020102020204" pitchFamily="34" charset="0"/>
              </a:rPr>
              <a:t>Introduction: </a:t>
            </a:r>
          </a:p>
          <a:p>
            <a:pPr marL="36900" indent="0" algn="l">
              <a:buNone/>
            </a:pPr>
            <a:r>
              <a:rPr lang="en-US" sz="2200" b="0" i="0" dirty="0">
                <a:solidFill>
                  <a:schemeClr val="tx1"/>
                </a:solidFill>
                <a:effectLst/>
                <a:latin typeface="Arial" panose="020B0604020202020204" pitchFamily="34" charset="0"/>
                <a:cs typeface="Arial" panose="020B0604020202020204" pitchFamily="34" charset="0"/>
              </a:rPr>
              <a:t>Bank Note Authentication aims to develop a reliable system for verifying the authenticity of banknotes, ensuring the security and integrity of financial transactions.</a:t>
            </a:r>
          </a:p>
          <a:p>
            <a:pPr algn="l"/>
            <a:endParaRPr lang="en-US" sz="2200" dirty="0">
              <a:solidFill>
                <a:schemeClr val="tx1"/>
              </a:solidFill>
              <a:effectLst/>
              <a:latin typeface="Söhne"/>
            </a:endParaRPr>
          </a:p>
          <a:p>
            <a:pPr algn="l"/>
            <a:endParaRPr lang="en-US" sz="2200" b="0" i="0" dirty="0">
              <a:solidFill>
                <a:schemeClr val="tx1"/>
              </a:solidFill>
              <a:effectLst/>
              <a:latin typeface="Söhne"/>
            </a:endParaRPr>
          </a:p>
          <a:p>
            <a:pPr algn="l"/>
            <a:r>
              <a:rPr lang="en-US" sz="2200" b="1" i="0" dirty="0">
                <a:effectLst/>
                <a:latin typeface="Arial Black" panose="020B0A04020102020204" pitchFamily="34" charset="0"/>
              </a:rPr>
              <a:t>Problem Statement: </a:t>
            </a:r>
          </a:p>
          <a:p>
            <a:pPr marL="36900" indent="0" algn="l">
              <a:buNone/>
            </a:pPr>
            <a:r>
              <a:rPr lang="en-US" sz="2200" b="0" i="0" dirty="0">
                <a:solidFill>
                  <a:schemeClr val="tx1"/>
                </a:solidFill>
                <a:effectLst/>
                <a:latin typeface="Arial" panose="020B0604020202020204" pitchFamily="34" charset="0"/>
                <a:cs typeface="Arial" panose="020B0604020202020204" pitchFamily="34" charset="0"/>
              </a:rPr>
              <a:t>The project seeks to address the challenge of detecting counterfeit banknotes by developing an efficient and accurate authentication system using ML model that can differentiate between genuine and forged currency, enabling banks and businesses to safeguard their operations and protect the economy from fraudulent activities.</a:t>
            </a:r>
          </a:p>
          <a:p>
            <a:pPr marL="36900" indent="0">
              <a:buNone/>
            </a:pPr>
            <a:endParaRPr lang="en-US" sz="2400" dirty="0"/>
          </a:p>
        </p:txBody>
      </p:sp>
      <p:sp>
        <p:nvSpPr>
          <p:cNvPr id="4" name="AutoShape 2">
            <a:extLst>
              <a:ext uri="{FF2B5EF4-FFF2-40B4-BE49-F238E27FC236}">
                <a16:creationId xmlns:a16="http://schemas.microsoft.com/office/drawing/2014/main" id="{3F39DC9A-CC60-2EF9-CD5F-8CAB43ED75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4342427-A9CF-DACB-C91B-AFE103A584D0}"/>
              </a:ext>
            </a:extLst>
          </p:cNvPr>
          <p:cNvPicPr>
            <a:picLocks noChangeAspect="1"/>
          </p:cNvPicPr>
          <p:nvPr/>
        </p:nvPicPr>
        <p:blipFill>
          <a:blip r:embed="rId7"/>
          <a:stretch>
            <a:fillRect/>
          </a:stretch>
        </p:blipFill>
        <p:spPr>
          <a:xfrm>
            <a:off x="-8622" y="0"/>
            <a:ext cx="6257022" cy="6858000"/>
          </a:xfrm>
          <a:prstGeom prst="rect">
            <a:avLst/>
          </a:prstGeom>
        </p:spPr>
      </p:pic>
    </p:spTree>
    <p:extLst>
      <p:ext uri="{BB962C8B-B14F-4D97-AF65-F5344CB8AC3E}">
        <p14:creationId xmlns:p14="http://schemas.microsoft.com/office/powerpoint/2010/main" val="80323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Effect transition="in" filter="fade">
                                      <p:cBhvr>
                                        <p:cTn id="11" dur="500"/>
                                        <p:tgtEl>
                                          <p:spTgt spid="2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5" end="5"/>
                                            </p:txEl>
                                          </p:spTgt>
                                        </p:tgtEl>
                                        <p:attrNameLst>
                                          <p:attrName>style.visibility</p:attrName>
                                        </p:attrNameLst>
                                      </p:cBhvr>
                                      <p:to>
                                        <p:strVal val="visible"/>
                                      </p:to>
                                    </p:set>
                                    <p:animEffect transition="in" filter="fade">
                                      <p:cBhvr>
                                        <p:cTn id="20" dur="500"/>
                                        <p:tgtEl>
                                          <p:spTgt spid="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149543" y="5533291"/>
            <a:ext cx="1809753" cy="653927"/>
          </a:xfrm>
        </p:spPr>
        <p:txBody>
          <a:bodyPr anchor="b">
            <a:normAutofit/>
          </a:bodyPr>
          <a:lstStyle/>
          <a:p>
            <a:pPr algn="l"/>
            <a:r>
              <a:rPr lang="en-US" sz="2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413735" y="351691"/>
            <a:ext cx="5612930" cy="6459417"/>
          </a:xfrm>
        </p:spPr>
        <p:txBody>
          <a:bodyPr anchor="t">
            <a:normAutofit/>
          </a:bodyPr>
          <a:lstStyle/>
          <a:p>
            <a:r>
              <a:rPr lang="en-US" sz="2200" dirty="0">
                <a:latin typeface="Arial Black" panose="020B0A04020102020204" pitchFamily="34" charset="0"/>
              </a:rPr>
              <a:t>Information about the dataset</a:t>
            </a:r>
          </a:p>
          <a:p>
            <a:endParaRPr lang="en-US" sz="2400" dirty="0"/>
          </a:p>
          <a:p>
            <a:pPr marL="36900" indent="0">
              <a:buNone/>
            </a:pPr>
            <a:r>
              <a:rPr lang="en-US" sz="2000" dirty="0">
                <a:solidFill>
                  <a:schemeClr val="tx1"/>
                </a:solidFill>
                <a:effectLst/>
                <a:latin typeface="Arial" panose="020B0604020202020204" pitchFamily="34" charset="0"/>
                <a:ea typeface="Times New Roman" panose="02020603050405020304" pitchFamily="18" charset="0"/>
              </a:rPr>
              <a:t>Images taken from fake and real banknote-like specimens were used to extract data. An industrial camera typically used for print inspection was used for digitization. 400 x 400 pixels make up the final images. Grayscale images with a resolution of about 660 dpi were obtained. In order to extract features from images, the Wavelet Transform tool was used. This data is derived from datasets from UCI. </a:t>
            </a:r>
          </a:p>
          <a:p>
            <a:pPr marL="36900" indent="0">
              <a:buNone/>
            </a:pPr>
            <a:endParaRPr lang="en-US" sz="2400" dirty="0"/>
          </a:p>
        </p:txBody>
      </p:sp>
      <p:sp>
        <p:nvSpPr>
          <p:cNvPr id="4" name="AutoShape 2">
            <a:extLst>
              <a:ext uri="{FF2B5EF4-FFF2-40B4-BE49-F238E27FC236}">
                <a16:creationId xmlns:a16="http://schemas.microsoft.com/office/drawing/2014/main" id="{3F39DC9A-CC60-2EF9-CD5F-8CAB43ED75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Content Placeholder 4">
            <a:extLst>
              <a:ext uri="{FF2B5EF4-FFF2-40B4-BE49-F238E27FC236}">
                <a16:creationId xmlns:a16="http://schemas.microsoft.com/office/drawing/2014/main" id="{4F4172E4-2DA4-CE59-6D02-A0AA05B00BD4}"/>
              </a:ext>
            </a:extLst>
          </p:cNvPr>
          <p:cNvPicPr>
            <a:picLocks noChangeAspect="1"/>
          </p:cNvPicPr>
          <p:nvPr/>
        </p:nvPicPr>
        <p:blipFill rotWithShape="1">
          <a:blip r:embed="rId7"/>
          <a:srcRect l="3721" t="34024" r="65722" b="16243"/>
          <a:stretch/>
        </p:blipFill>
        <p:spPr>
          <a:xfrm>
            <a:off x="-8621" y="-2"/>
            <a:ext cx="6252708" cy="685800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4316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animEffect transition="in" filter="fade">
                                      <p:cBhvr>
                                        <p:cTn id="11"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508D-1998-B264-14CD-034362E5B566}"/>
              </a:ext>
            </a:extLst>
          </p:cNvPr>
          <p:cNvSpPr>
            <a:spLocks noGrp="1"/>
          </p:cNvSpPr>
          <p:nvPr>
            <p:ph type="title"/>
          </p:nvPr>
        </p:nvSpPr>
        <p:spPr/>
        <p:txBody>
          <a:bodyPr>
            <a:normAutofit/>
          </a:bodyPr>
          <a:lstStyle/>
          <a:p>
            <a:r>
              <a:rPr lang="en-US" sz="4400" dirty="0">
                <a:latin typeface="Arial Black" panose="020B0A04020102020204" pitchFamily="34" charset="0"/>
              </a:rPr>
              <a:t>Data Exploration</a:t>
            </a:r>
            <a:endParaRPr lang="en-US" sz="4400" dirty="0">
              <a:ln>
                <a:solidFill>
                  <a:prstClr val="black">
                    <a:lumMod val="75000"/>
                    <a:lumOff val="25000"/>
                    <a:alpha val="10000"/>
                  </a:prstClr>
                </a:solidFill>
              </a:ln>
              <a:effectLst>
                <a:outerShdw blurRad="9525" dist="25400" dir="14640000" algn="tl" rotWithShape="0">
                  <a:prstClr val="black">
                    <a:alpha val="30000"/>
                  </a:prstClr>
                </a:outerShdw>
              </a:effectLst>
              <a:latin typeface="Arial Black" panose="020B0A04020102020204" pitchFamily="34" charset="0"/>
            </a:endParaRPr>
          </a:p>
        </p:txBody>
      </p:sp>
      <p:sp>
        <p:nvSpPr>
          <p:cNvPr id="3" name="Content Placeholder 2">
            <a:extLst>
              <a:ext uri="{FF2B5EF4-FFF2-40B4-BE49-F238E27FC236}">
                <a16:creationId xmlns:a16="http://schemas.microsoft.com/office/drawing/2014/main" id="{5F7BF129-A7AE-DD4F-317A-E0312CB21A81}"/>
              </a:ext>
            </a:extLst>
          </p:cNvPr>
          <p:cNvSpPr>
            <a:spLocks noGrp="1"/>
          </p:cNvSpPr>
          <p:nvPr>
            <p:ph idx="1"/>
          </p:nvPr>
        </p:nvSpPr>
        <p:spPr>
          <a:xfrm>
            <a:off x="913795" y="2268039"/>
            <a:ext cx="10353762" cy="3714749"/>
          </a:xfrm>
        </p:spPr>
        <p:txBody>
          <a:bodyPr/>
          <a:lstStyle/>
          <a:p>
            <a:pPr marL="380365" indent="-342900">
              <a:buFont typeface="Courier New" panose="02070309020205020404" pitchFamily="49" charset="0"/>
              <a:buChar char="o"/>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80365" indent="-342900">
              <a:buFont typeface="Courier New" panose="02070309020205020404" pitchFamily="49" charset="0"/>
              <a:buChar char="o"/>
            </a:pPr>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Histogram</a:t>
            </a:r>
          </a:p>
          <a:p>
            <a:pPr marL="380365" indent="-342900">
              <a:buFont typeface="Courier New" panose="02070309020205020404" pitchFamily="49" charset="0"/>
              <a:buChar char="o"/>
            </a:pPr>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Scatter Plot</a:t>
            </a:r>
          </a:p>
          <a:p>
            <a:pPr marL="380365" indent="-342900">
              <a:buFont typeface="Courier New" panose="02070309020205020404" pitchFamily="49" charset="0"/>
              <a:buChar char="o"/>
            </a:pPr>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Box Plot</a:t>
            </a:r>
          </a:p>
          <a:p>
            <a:pPr marL="380365" indent="-342900">
              <a:buFont typeface="Courier New" panose="02070309020205020404" pitchFamily="49" charset="0"/>
              <a:buChar char="o"/>
            </a:pPr>
            <a:r>
              <a:rPr lang="en-US" sz="25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panose="020B0604020202020204" pitchFamily="34" charset="0"/>
                <a:cs typeface="Arial" panose="020B0604020202020204" pitchFamily="34" charset="0"/>
              </a:rPr>
              <a:t>Z-Score Box Plot</a:t>
            </a: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419876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13D24-0793-7A21-FE68-794E923F8C30}"/>
              </a:ext>
            </a:extLst>
          </p:cNvPr>
          <p:cNvPicPr>
            <a:picLocks noChangeAspect="1"/>
          </p:cNvPicPr>
          <p:nvPr/>
        </p:nvPicPr>
        <p:blipFill rotWithShape="1">
          <a:blip r:embed="rId2"/>
          <a:srcRect l="21153" t="18804" r="34423" b="14529"/>
          <a:stretch/>
        </p:blipFill>
        <p:spPr>
          <a:xfrm>
            <a:off x="2357008" y="505096"/>
            <a:ext cx="7444153" cy="5521235"/>
          </a:xfrm>
          <a:prstGeom prst="rect">
            <a:avLst/>
          </a:prstGeom>
        </p:spPr>
      </p:pic>
      <p:sp>
        <p:nvSpPr>
          <p:cNvPr id="5" name="TextBox 4">
            <a:extLst>
              <a:ext uri="{FF2B5EF4-FFF2-40B4-BE49-F238E27FC236}">
                <a16:creationId xmlns:a16="http://schemas.microsoft.com/office/drawing/2014/main" id="{1098E9C5-B6B7-2701-539A-5D0C37753319}"/>
              </a:ext>
            </a:extLst>
          </p:cNvPr>
          <p:cNvSpPr txBox="1"/>
          <p:nvPr/>
        </p:nvSpPr>
        <p:spPr>
          <a:xfrm>
            <a:off x="2217664" y="6210321"/>
            <a:ext cx="7865175"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t>
            </a:r>
            <a:r>
              <a:rPr lang="en-US" sz="2000" b="0" i="0" dirty="0">
                <a:effectLst/>
                <a:latin typeface="Arial" panose="020B0604020202020204" pitchFamily="34" charset="0"/>
                <a:cs typeface="Arial" panose="020B0604020202020204" pitchFamily="34" charset="0"/>
              </a:rPr>
              <a:t>istograms for each numerical feature to observe their distributions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17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664ABD-AB46-592C-7AA2-C6221410209B}"/>
              </a:ext>
            </a:extLst>
          </p:cNvPr>
          <p:cNvPicPr>
            <a:picLocks noChangeAspect="1"/>
          </p:cNvPicPr>
          <p:nvPr/>
        </p:nvPicPr>
        <p:blipFill rotWithShape="1">
          <a:blip r:embed="rId2"/>
          <a:srcRect l="4808" t="15897" r="30769" b="8376"/>
          <a:stretch/>
        </p:blipFill>
        <p:spPr>
          <a:xfrm>
            <a:off x="2161396" y="685632"/>
            <a:ext cx="7854461" cy="5193323"/>
          </a:xfrm>
          <a:prstGeom prst="rect">
            <a:avLst/>
          </a:prstGeom>
        </p:spPr>
      </p:pic>
      <p:sp>
        <p:nvSpPr>
          <p:cNvPr id="6" name="TextBox 5">
            <a:extLst>
              <a:ext uri="{FF2B5EF4-FFF2-40B4-BE49-F238E27FC236}">
                <a16:creationId xmlns:a16="http://schemas.microsoft.com/office/drawing/2014/main" id="{11842717-FCEA-F362-B24A-00AE309421AE}"/>
              </a:ext>
            </a:extLst>
          </p:cNvPr>
          <p:cNvSpPr txBox="1"/>
          <p:nvPr/>
        </p:nvSpPr>
        <p:spPr>
          <a:xfrm>
            <a:off x="2405239" y="6067871"/>
            <a:ext cx="8071176"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a:t>
            </a:r>
            <a:r>
              <a:rPr lang="en-US" sz="2000" b="0" i="0" dirty="0">
                <a:effectLst/>
                <a:latin typeface="Arial" panose="020B0604020202020204" pitchFamily="34" charset="0"/>
                <a:cs typeface="Arial" panose="020B0604020202020204" pitchFamily="34" charset="0"/>
              </a:rPr>
              <a:t>catter plots to visualize relationships between pairs of features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7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5F394-441D-A4AF-A1BF-7D0A46AB5D03}"/>
              </a:ext>
            </a:extLst>
          </p:cNvPr>
          <p:cNvPicPr>
            <a:picLocks noChangeAspect="1"/>
          </p:cNvPicPr>
          <p:nvPr/>
        </p:nvPicPr>
        <p:blipFill rotWithShape="1">
          <a:blip r:embed="rId2"/>
          <a:srcRect l="6058" t="20000" r="35288" b="16923"/>
          <a:stretch/>
        </p:blipFill>
        <p:spPr>
          <a:xfrm>
            <a:off x="2571374" y="721694"/>
            <a:ext cx="7151077" cy="4956295"/>
          </a:xfrm>
          <a:prstGeom prst="rect">
            <a:avLst/>
          </a:prstGeom>
        </p:spPr>
      </p:pic>
      <p:sp>
        <p:nvSpPr>
          <p:cNvPr id="5" name="TextBox 4">
            <a:extLst>
              <a:ext uri="{FF2B5EF4-FFF2-40B4-BE49-F238E27FC236}">
                <a16:creationId xmlns:a16="http://schemas.microsoft.com/office/drawing/2014/main" id="{36F3AB41-0D8E-CA4D-56CD-C747BF1165CF}"/>
              </a:ext>
            </a:extLst>
          </p:cNvPr>
          <p:cNvSpPr txBox="1"/>
          <p:nvPr/>
        </p:nvSpPr>
        <p:spPr>
          <a:xfrm>
            <a:off x="2632337" y="5897609"/>
            <a:ext cx="7151077"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ox plots to visualize the distribution of each feature by class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83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B9531-3DCA-C119-B92D-65CB744637DF}"/>
              </a:ext>
            </a:extLst>
          </p:cNvPr>
          <p:cNvPicPr>
            <a:picLocks noChangeAspect="1"/>
          </p:cNvPicPr>
          <p:nvPr/>
        </p:nvPicPr>
        <p:blipFill rotWithShape="1">
          <a:blip r:embed="rId2"/>
          <a:srcRect l="20865" t="27350" r="34711" b="20171"/>
          <a:stretch/>
        </p:blipFill>
        <p:spPr>
          <a:xfrm>
            <a:off x="1837513" y="792481"/>
            <a:ext cx="8595360" cy="4972594"/>
          </a:xfrm>
          <a:prstGeom prst="rect">
            <a:avLst/>
          </a:prstGeom>
        </p:spPr>
      </p:pic>
      <p:sp>
        <p:nvSpPr>
          <p:cNvPr id="8" name="TextBox 7">
            <a:extLst>
              <a:ext uri="{FF2B5EF4-FFF2-40B4-BE49-F238E27FC236}">
                <a16:creationId xmlns:a16="http://schemas.microsoft.com/office/drawing/2014/main" id="{B6DE5088-FAD8-26C6-0FCE-9B443B0DEA07}"/>
              </a:ext>
            </a:extLst>
          </p:cNvPr>
          <p:cNvSpPr txBox="1"/>
          <p:nvPr/>
        </p:nvSpPr>
        <p:spPr>
          <a:xfrm>
            <a:off x="4069587" y="5916465"/>
            <a:ext cx="5416061" cy="400110"/>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Identify potential outliers in the dataset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7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2A02-2E60-9E2E-6F1B-F08D80A7C621}"/>
              </a:ext>
            </a:extLst>
          </p:cNvPr>
          <p:cNvSpPr>
            <a:spLocks noGrp="1"/>
          </p:cNvSpPr>
          <p:nvPr>
            <p:ph type="title"/>
          </p:nvPr>
        </p:nvSpPr>
        <p:spPr>
          <a:xfrm>
            <a:off x="792990" y="70624"/>
            <a:ext cx="10353762" cy="1261872"/>
          </a:xfrm>
        </p:spPr>
        <p:txBody>
          <a:bodyPr>
            <a:normAutofit/>
          </a:bodyPr>
          <a:lstStyle/>
          <a:p>
            <a:r>
              <a:rPr lang="en-US" sz="4400" dirty="0">
                <a:latin typeface="Arial Black" panose="020B0A04020102020204" pitchFamily="34" charset="0"/>
              </a:rPr>
              <a:t>Preprocessing</a:t>
            </a:r>
          </a:p>
        </p:txBody>
      </p:sp>
      <p:pic>
        <p:nvPicPr>
          <p:cNvPr id="6" name="Picture 5" descr="Chart, bar chart&#10;&#10;Description automatically generated">
            <a:extLst>
              <a:ext uri="{FF2B5EF4-FFF2-40B4-BE49-F238E27FC236}">
                <a16:creationId xmlns:a16="http://schemas.microsoft.com/office/drawing/2014/main" id="{5473786A-0BC2-06DF-8E09-4B9F298AFAC9}"/>
              </a:ext>
            </a:extLst>
          </p:cNvPr>
          <p:cNvPicPr>
            <a:picLocks noChangeAspect="1"/>
          </p:cNvPicPr>
          <p:nvPr/>
        </p:nvPicPr>
        <p:blipFill rotWithShape="1">
          <a:blip r:embed="rId2"/>
          <a:srcRect l="5769" t="26496" r="55673" b="14701"/>
          <a:stretch/>
        </p:blipFill>
        <p:spPr>
          <a:xfrm>
            <a:off x="633384" y="1392099"/>
            <a:ext cx="5208358" cy="3946255"/>
          </a:xfrm>
          <a:prstGeom prst="rect">
            <a:avLst/>
          </a:prstGeom>
        </p:spPr>
      </p:pic>
      <p:pic>
        <p:nvPicPr>
          <p:cNvPr id="14" name="Picture 14">
            <a:extLst>
              <a:ext uri="{FF2B5EF4-FFF2-40B4-BE49-F238E27FC236}">
                <a16:creationId xmlns:a16="http://schemas.microsoft.com/office/drawing/2014/main" id="{C59FC357-11EA-E0C1-C488-4A4FBAECE15F}"/>
              </a:ext>
            </a:extLst>
          </p:cNvPr>
          <p:cNvPicPr>
            <a:picLocks noGrp="1" noChangeAspect="1"/>
          </p:cNvPicPr>
          <p:nvPr>
            <p:ph sz="half" idx="1"/>
          </p:nvPr>
        </p:nvPicPr>
        <p:blipFill>
          <a:blip r:embed="rId3"/>
          <a:stretch>
            <a:fillRect/>
          </a:stretch>
        </p:blipFill>
        <p:spPr>
          <a:xfrm>
            <a:off x="5690529" y="5617069"/>
            <a:ext cx="1030679" cy="475631"/>
          </a:xfrm>
        </p:spPr>
      </p:pic>
      <p:pic>
        <p:nvPicPr>
          <p:cNvPr id="13" name="Picture 13" descr="Table&#10;&#10;Description automatically generated">
            <a:extLst>
              <a:ext uri="{FF2B5EF4-FFF2-40B4-BE49-F238E27FC236}">
                <a16:creationId xmlns:a16="http://schemas.microsoft.com/office/drawing/2014/main" id="{AA7E897A-57F4-9090-BF38-604D29D3A00E}"/>
              </a:ext>
            </a:extLst>
          </p:cNvPr>
          <p:cNvPicPr>
            <a:picLocks noGrp="1" noChangeAspect="1"/>
          </p:cNvPicPr>
          <p:nvPr>
            <p:ph sz="half" idx="2"/>
          </p:nvPr>
        </p:nvPicPr>
        <p:blipFill>
          <a:blip r:embed="rId4"/>
          <a:stretch>
            <a:fillRect/>
          </a:stretch>
        </p:blipFill>
        <p:spPr>
          <a:xfrm>
            <a:off x="6506556" y="1389010"/>
            <a:ext cx="5017078" cy="3946255"/>
          </a:xfrm>
        </p:spPr>
      </p:pic>
      <p:sp>
        <p:nvSpPr>
          <p:cNvPr id="5" name="TextBox 4">
            <a:extLst>
              <a:ext uri="{FF2B5EF4-FFF2-40B4-BE49-F238E27FC236}">
                <a16:creationId xmlns:a16="http://schemas.microsoft.com/office/drawing/2014/main" id="{83BC8CCF-9E0A-ED32-A50E-9433729CC564}"/>
              </a:ext>
            </a:extLst>
          </p:cNvPr>
          <p:cNvSpPr txBox="1"/>
          <p:nvPr/>
        </p:nvSpPr>
        <p:spPr>
          <a:xfrm>
            <a:off x="2447105" y="5338345"/>
            <a:ext cx="265611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Heatmap</a:t>
            </a:r>
          </a:p>
        </p:txBody>
      </p:sp>
      <p:sp>
        <p:nvSpPr>
          <p:cNvPr id="7" name="TextBox 6">
            <a:extLst>
              <a:ext uri="{FF2B5EF4-FFF2-40B4-BE49-F238E27FC236}">
                <a16:creationId xmlns:a16="http://schemas.microsoft.com/office/drawing/2014/main" id="{953291FA-8010-7D66-93D5-DC7ED963741E}"/>
              </a:ext>
            </a:extLst>
          </p:cNvPr>
          <p:cNvSpPr txBox="1"/>
          <p:nvPr/>
        </p:nvSpPr>
        <p:spPr>
          <a:xfrm>
            <a:off x="8464736" y="5355809"/>
            <a:ext cx="177655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Data Head</a:t>
            </a:r>
          </a:p>
        </p:txBody>
      </p:sp>
      <p:sp>
        <p:nvSpPr>
          <p:cNvPr id="8" name="TextBox 7">
            <a:extLst>
              <a:ext uri="{FF2B5EF4-FFF2-40B4-BE49-F238E27FC236}">
                <a16:creationId xmlns:a16="http://schemas.microsoft.com/office/drawing/2014/main" id="{AC7E5742-8484-EC3C-D73C-100D3BEA5B81}"/>
              </a:ext>
            </a:extLst>
          </p:cNvPr>
          <p:cNvSpPr txBox="1"/>
          <p:nvPr/>
        </p:nvSpPr>
        <p:spPr>
          <a:xfrm>
            <a:off x="5451565" y="6104710"/>
            <a:ext cx="167204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Data Shape</a:t>
            </a:r>
          </a:p>
        </p:txBody>
      </p:sp>
    </p:spTree>
    <p:extLst>
      <p:ext uri="{BB962C8B-B14F-4D97-AF65-F5344CB8AC3E}">
        <p14:creationId xmlns:p14="http://schemas.microsoft.com/office/powerpoint/2010/main" val="1074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{8E2EE52C-36CE-4F1A-85AB-B97BD9F4E440}tf55705232_win32</Template>
  <TotalTime>1508</TotalTime>
  <Words>249</Words>
  <Application>Microsoft Office PowerPoint</Application>
  <PresentationFormat>Widescreen</PresentationFormat>
  <Paragraphs>51</Paragraphs>
  <Slides>15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Algerian</vt:lpstr>
      <vt:lpstr>Arial</vt:lpstr>
      <vt:lpstr>Arial Black</vt:lpstr>
      <vt:lpstr>Calibri</vt:lpstr>
      <vt:lpstr>Courier New</vt:lpstr>
      <vt:lpstr>Felix Titling</vt:lpstr>
      <vt:lpstr>Goudy Old Style</vt:lpstr>
      <vt:lpstr>Imprint MT Shadow</vt:lpstr>
      <vt:lpstr>Söhne</vt:lpstr>
      <vt:lpstr>Wingdings 2</vt:lpstr>
      <vt:lpstr>SlateVTI</vt:lpstr>
      <vt:lpstr>Bank Note Authentication </vt:lpstr>
      <vt:lpstr> </vt:lpstr>
      <vt:lpstr> </vt:lpstr>
      <vt:lpstr>Data Exploration</vt:lpstr>
      <vt:lpstr>PowerPoint Presentation</vt:lpstr>
      <vt:lpstr>PowerPoint Presentation</vt:lpstr>
      <vt:lpstr>PowerPoint Presentation</vt:lpstr>
      <vt:lpstr>PowerPoint Presentation</vt:lpstr>
      <vt:lpstr>Preprocessing</vt:lpstr>
      <vt:lpstr>PowerPoint Presentation</vt:lpstr>
      <vt:lpstr>Feature Selection</vt:lpstr>
      <vt:lpstr>Model Selection</vt:lpstr>
      <vt:lpstr>Result</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Note Authentication</dc:title>
  <dc:creator>Yogesh Rasal</dc:creator>
  <cp:lastModifiedBy>Rasal, Yogesh</cp:lastModifiedBy>
  <cp:revision>134</cp:revision>
  <dcterms:created xsi:type="dcterms:W3CDTF">2023-05-21T10:31:49Z</dcterms:created>
  <dcterms:modified xsi:type="dcterms:W3CDTF">2023-05-27T21:27:47Z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